
<file path=[Content_Types].xml><?xml version="1.0" encoding="utf-8"?>
<Types xmlns="http://schemas.openxmlformats.org/package/2006/content-types">
  <Default Extension="emf" ContentType="image/x-emf"/>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2"/>
  </p:notesMasterIdLst>
  <p:sldIdLst>
    <p:sldId id="342" r:id="rId5"/>
    <p:sldId id="386" r:id="rId6"/>
    <p:sldId id="372" r:id="rId7"/>
    <p:sldId id="344" r:id="rId8"/>
    <p:sldId id="375" r:id="rId9"/>
    <p:sldId id="362" r:id="rId10"/>
    <p:sldId id="371" r:id="rId11"/>
    <p:sldId id="358" r:id="rId12"/>
    <p:sldId id="359" r:id="rId13"/>
    <p:sldId id="360" r:id="rId14"/>
    <p:sldId id="361" r:id="rId15"/>
    <p:sldId id="356" r:id="rId16"/>
    <p:sldId id="357" r:id="rId17"/>
    <p:sldId id="364" r:id="rId18"/>
    <p:sldId id="373" r:id="rId19"/>
    <p:sldId id="352" r:id="rId20"/>
    <p:sldId id="363" r:id="rId21"/>
    <p:sldId id="285" r:id="rId22"/>
    <p:sldId id="377" r:id="rId23"/>
    <p:sldId id="347" r:id="rId24"/>
    <p:sldId id="370" r:id="rId25"/>
    <p:sldId id="353" r:id="rId26"/>
    <p:sldId id="369" r:id="rId27"/>
    <p:sldId id="354" r:id="rId28"/>
    <p:sldId id="355" r:id="rId29"/>
    <p:sldId id="374" r:id="rId30"/>
    <p:sldId id="385" r:id="rId31"/>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586B2F-8831-C82D-316D-FFA04628A329}" name="Anderson, Ian" initials="AI" userId="S::ian.anderson@alleghenycounty.us::be70dd2f-58ed-413f-a9a0-0e267879e465" providerId="AD"/>
  <p188:author id="{796D463C-7E59-E9B8-9261-2DA16015BA8B}" name="Anderson, Ian" initials="IA" userId="S::Ian.Anderson@AlleghenyCounty.US::be70dd2f-58ed-413f-a9a0-0e267879e465" providerId="AD"/>
  <p188:author id="{69BE145F-708A-9AD8-E0EC-7B5816686D97}" name="Truchan, JoAnn" initials="JT" userId="S::JoAnn.Truchan@AlleghenyCounty.US::29b7a69b-3ebf-4f27-8ade-138d84fcd157" providerId="AD"/>
  <p188:author id="{C78F0D72-E7B0-1409-FEAB-6B08CDD30E02}" name="Maranche, Jason" initials="" userId="S::Jason.Maranche@AlleghenyCounty.US::5226acbb-0389-4e8c-8164-0c25904954ac" providerId="AD"/>
  <p188:author id="{EB773485-D7DD-F43A-F5E7-0395768C499D}" name="Maranche, Jason" initials="MJ" userId="S::jason.maranche@alleghenycounty.us::5226acbb-0389-4e8c-8164-0c25904954ac" providerId="AD"/>
  <p188:author id="{A4F68B8D-2B51-3F6B-9CE9-F0E9C34615D0}" name="Good, David" initials="GD" userId="S::david.good@alleghenycounty.us::0ab6b8d0-85d4-46e7-a66e-a980223aa4c6" providerId="AD"/>
  <p188:author id="{1AA295E9-6928-515D-3D56-77B21834A420}" name="Gross, Cristy" initials="CG" userId="S::Cristy.Gross@AlleghenyCounty.US::74486022-7669-4f05-b4ea-2d62fd8aeb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0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55" autoAdjust="0"/>
    <p:restoredTop sz="86375" autoAdjust="0"/>
  </p:normalViewPr>
  <p:slideViewPr>
    <p:cSldViewPr snapToGrid="0">
      <p:cViewPr varScale="1">
        <p:scale>
          <a:sx n="64" d="100"/>
          <a:sy n="64" d="100"/>
        </p:scale>
        <p:origin x="296" y="-16"/>
      </p:cViewPr>
      <p:guideLst/>
    </p:cSldViewPr>
  </p:slideViewPr>
  <p:outlineViewPr>
    <p:cViewPr>
      <p:scale>
        <a:sx n="33" d="100"/>
        <a:sy n="33" d="100"/>
      </p:scale>
      <p:origin x="0" y="-22224"/>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oss, Cristy" userId="S::cristy.gross@alleghenycounty.us::74486022-7669-4f05-b4ea-2d62fd8aeb05" providerId="AD" clId="Web-{BA454CAD-5764-71B8-5BBD-593679D3C9B9}"/>
    <pc:docChg chg="delSld modSld">
      <pc:chgData name="Gross, Cristy" userId="S::cristy.gross@alleghenycounty.us::74486022-7669-4f05-b4ea-2d62fd8aeb05" providerId="AD" clId="Web-{BA454CAD-5764-71B8-5BBD-593679D3C9B9}" dt="2026-09-30T12:11:06.028" v="11"/>
      <pc:docMkLst>
        <pc:docMk/>
      </pc:docMkLst>
      <pc:sldChg chg="modSp">
        <pc:chgData name="Gross, Cristy" userId="S::cristy.gross@alleghenycounty.us::74486022-7669-4f05-b4ea-2d62fd8aeb05" providerId="AD" clId="Web-{BA454CAD-5764-71B8-5BBD-593679D3C9B9}" dt="2026-09-30T11:27:03.118" v="7" actId="20577"/>
        <pc:sldMkLst>
          <pc:docMk/>
          <pc:sldMk cId="444047443" sldId="342"/>
        </pc:sldMkLst>
        <pc:spChg chg="mod">
          <ac:chgData name="Gross, Cristy" userId="S::cristy.gross@alleghenycounty.us::74486022-7669-4f05-b4ea-2d62fd8aeb05" providerId="AD" clId="Web-{BA454CAD-5764-71B8-5BBD-593679D3C9B9}" dt="2026-09-30T11:27:03.118" v="7" actId="20577"/>
          <ac:spMkLst>
            <pc:docMk/>
            <pc:sldMk cId="444047443" sldId="342"/>
            <ac:spMk id="6" creationId="{C3FD02B0-EA5C-A676-FF16-FAB6874F7E74}"/>
          </ac:spMkLst>
        </pc:spChg>
      </pc:sldChg>
    </pc:docChg>
  </pc:docChgLst>
  <pc:docChgLst>
    <pc:chgData name="Gross, Cristy" userId="S::cristy.gross@alleghenycounty.us::74486022-7669-4f05-b4ea-2d62fd8aeb05" providerId="AD" clId="Web-{CE6FACC4-5938-F50D-47C2-797ACE025CED}"/>
    <pc:docChg chg="modSld">
      <pc:chgData name="Gross, Cristy" userId="S::cristy.gross@alleghenycounty.us::74486022-7669-4f05-b4ea-2d62fd8aeb05" providerId="AD" clId="Web-{CE6FACC4-5938-F50D-47C2-797ACE025CED}" dt="2026-09-30T13:43:18.073" v="15" actId="1076"/>
      <pc:docMkLst>
        <pc:docMk/>
      </pc:docMkLst>
      <pc:sldChg chg="addSp modSp">
        <pc:chgData name="Gross, Cristy" userId="S::cristy.gross@alleghenycounty.us::74486022-7669-4f05-b4ea-2d62fd8aeb05" providerId="AD" clId="Web-{CE6FACC4-5938-F50D-47C2-797ACE025CED}" dt="2026-09-30T13:43:18.073" v="15" actId="1076"/>
        <pc:sldMkLst>
          <pc:docMk/>
          <pc:sldMk cId="3323353454" sldId="353"/>
        </pc:sldMkLst>
        <pc:spChg chg="mod">
          <ac:chgData name="Gross, Cristy" userId="S::cristy.gross@alleghenycounty.us::74486022-7669-4f05-b4ea-2d62fd8aeb05" providerId="AD" clId="Web-{CE6FACC4-5938-F50D-47C2-797ACE025CED}" dt="2026-09-30T13:43:08.354" v="12" actId="14100"/>
          <ac:spMkLst>
            <pc:docMk/>
            <pc:sldMk cId="3323353454" sldId="353"/>
            <ac:spMk id="3" creationId="{F6266A9B-EB3D-6519-1149-C6D61CEF4A6C}"/>
          </ac:spMkLst>
        </pc:spChg>
      </pc:sldChg>
    </pc:docChg>
  </pc:docChgLst>
  <pc:docChgLst>
    <pc:chgData name="Gross, Cristy" userId="74486022-7669-4f05-b4ea-2d62fd8aeb05" providerId="ADAL" clId="{6BD2BEEF-78A1-40C8-B846-692440E206EF}"/>
    <pc:docChg chg="undo custSel addSld delSld modSld sldOrd">
      <pc:chgData name="Gross, Cristy" userId="74486022-7669-4f05-b4ea-2d62fd8aeb05" providerId="ADAL" clId="{6BD2BEEF-78A1-40C8-B846-692440E206EF}" dt="2026-10-22T17:39:50.613" v="14503" actId="2696"/>
      <pc:docMkLst>
        <pc:docMk/>
      </pc:docMkLst>
      <pc:sldChg chg="delSp">
        <pc:chgData name="Gross, Cristy" userId="74486022-7669-4f05-b4ea-2d62fd8aeb05" providerId="ADAL" clId="{6BD2BEEF-78A1-40C8-B846-692440E206EF}" dt="2026-10-20T18:27:45.680" v="13565" actId="478"/>
        <pc:sldMkLst>
          <pc:docMk/>
          <pc:sldMk cId="1548253049" sldId="285"/>
        </pc:sldMkLst>
      </pc:sldChg>
      <pc:sldChg chg="delSp modSp mod">
        <pc:chgData name="Gross, Cristy" userId="74486022-7669-4f05-b4ea-2d62fd8aeb05" providerId="ADAL" clId="{6BD2BEEF-78A1-40C8-B846-692440E206EF}" dt="2026-10-20T18:12:05.314" v="12414" actId="478"/>
        <pc:sldMkLst>
          <pc:docMk/>
          <pc:sldMk cId="444047443" sldId="342"/>
        </pc:sldMkLst>
      </pc:sldChg>
      <pc:sldChg chg="delSp modSp">
        <pc:chgData name="Gross, Cristy" userId="74486022-7669-4f05-b4ea-2d62fd8aeb05" providerId="ADAL" clId="{6BD2BEEF-78A1-40C8-B846-692440E206EF}" dt="2026-10-20T18:13:03.008" v="12418" actId="478"/>
        <pc:sldMkLst>
          <pc:docMk/>
          <pc:sldMk cId="1311957620" sldId="344"/>
        </pc:sldMkLst>
        <pc:spChg chg="mod">
          <ac:chgData name="Gross, Cristy" userId="74486022-7669-4f05-b4ea-2d62fd8aeb05" providerId="ADAL" clId="{6BD2BEEF-78A1-40C8-B846-692440E206EF}" dt="2026-10-20T15:10:18.671" v="12266" actId="20577"/>
          <ac:spMkLst>
            <pc:docMk/>
            <pc:sldMk cId="1311957620" sldId="344"/>
            <ac:spMk id="2" creationId="{E0D5F5C0-A3DB-D10C-4DC2-116B2E3195B4}"/>
          </ac:spMkLst>
        </pc:spChg>
      </pc:sldChg>
      <pc:sldChg chg="delSp modSp mod modCm">
        <pc:chgData name="Gross, Cristy" userId="74486022-7669-4f05-b4ea-2d62fd8aeb05" providerId="ADAL" clId="{6BD2BEEF-78A1-40C8-B846-692440E206EF}" dt="2026-10-20T18:28:09.973" v="13566" actId="478"/>
        <pc:sldMkLst>
          <pc:docMk/>
          <pc:sldMk cId="3045328947" sldId="347"/>
        </pc:sldMkLst>
        <pc:extLst>
          <p:ext xmlns:p="http://schemas.openxmlformats.org/presentationml/2006/main" uri="{D6D511B9-2390-475A-947B-AFAB55BFBCF1}">
            <pc226:cmChg xmlns:pc226="http://schemas.microsoft.com/office/powerpoint/2022/06/main/command" chg="mod">
              <pc226:chgData name="Gross, Cristy" userId="74486022-7669-4f05-b4ea-2d62fd8aeb05" providerId="ADAL" clId="{6BD2BEEF-78A1-40C8-B846-692440E206EF}" dt="2026-09-23T12:48:08.896" v="7198" actId="20577"/>
              <pc2:cmMkLst xmlns:pc2="http://schemas.microsoft.com/office/powerpoint/2019/9/main/command">
                <pc:docMk/>
                <pc:sldMk cId="3045328947" sldId="347"/>
                <pc2:cmMk id="{CC4FE2F7-A00B-4BC7-92E3-9331E85B5714}"/>
              </pc2:cmMkLst>
            </pc226:cmChg>
          </p:ext>
        </pc:extLst>
      </pc:sldChg>
      <pc:sldChg chg="addSp delSp modSp add mod ord delAnim modAnim">
        <pc:chgData name="Gross, Cristy" userId="74486022-7669-4f05-b4ea-2d62fd8aeb05" providerId="ADAL" clId="{6BD2BEEF-78A1-40C8-B846-692440E206EF}" dt="2026-10-20T18:27:09.719" v="13563" actId="478"/>
        <pc:sldMkLst>
          <pc:docMk/>
          <pc:sldMk cId="4266461977" sldId="352"/>
        </pc:sldMkLst>
        <pc:spChg chg="mod">
          <ac:chgData name="Gross, Cristy" userId="74486022-7669-4f05-b4ea-2d62fd8aeb05" providerId="ADAL" clId="{6BD2BEEF-78A1-40C8-B846-692440E206EF}" dt="2026-10-20T15:11:30.401" v="12278" actId="20577"/>
          <ac:spMkLst>
            <pc:docMk/>
            <pc:sldMk cId="4266461977" sldId="352"/>
            <ac:spMk id="2" creationId="{DDCD542F-328A-8A8F-DBB9-B815458A86B7}"/>
          </ac:spMkLst>
        </pc:spChg>
      </pc:sldChg>
      <pc:sldChg chg="addSp delSp modSp add mod">
        <pc:chgData name="Gross, Cristy" userId="74486022-7669-4f05-b4ea-2d62fd8aeb05" providerId="ADAL" clId="{6BD2BEEF-78A1-40C8-B846-692440E206EF}" dt="2026-10-22T17:12:06.589" v="14472" actId="27636"/>
        <pc:sldMkLst>
          <pc:docMk/>
          <pc:sldMk cId="3323353454" sldId="353"/>
        </pc:sldMkLst>
        <pc:spChg chg="mod">
          <ac:chgData name="Gross, Cristy" userId="74486022-7669-4f05-b4ea-2d62fd8aeb05" providerId="ADAL" clId="{6BD2BEEF-78A1-40C8-B846-692440E206EF}" dt="2026-10-20T18:29:11.383" v="13568" actId="20577"/>
          <ac:spMkLst>
            <pc:docMk/>
            <pc:sldMk cId="3323353454" sldId="353"/>
            <ac:spMk id="2" creationId="{83B1AEE1-B2F9-AB86-49C9-D891ECE2386D}"/>
          </ac:spMkLst>
        </pc:spChg>
        <pc:spChg chg="mod">
          <ac:chgData name="Gross, Cristy" userId="74486022-7669-4f05-b4ea-2d62fd8aeb05" providerId="ADAL" clId="{6BD2BEEF-78A1-40C8-B846-692440E206EF}" dt="2026-10-22T17:12:06.589" v="14472" actId="27636"/>
          <ac:spMkLst>
            <pc:docMk/>
            <pc:sldMk cId="3323353454" sldId="353"/>
            <ac:spMk id="3" creationId="{F6266A9B-EB3D-6519-1149-C6D61CEF4A6C}"/>
          </ac:spMkLst>
        </pc:spChg>
      </pc:sldChg>
      <pc:sldChg chg="addSp delSp modSp add mod ord modClrScheme modCm chgLayout">
        <pc:chgData name="Gross, Cristy" userId="74486022-7669-4f05-b4ea-2d62fd8aeb05" providerId="ADAL" clId="{6BD2BEEF-78A1-40C8-B846-692440E206EF}" dt="2026-10-22T17:19:09.142" v="14493" actId="13244"/>
        <pc:sldMkLst>
          <pc:docMk/>
          <pc:sldMk cId="472341463" sldId="354"/>
        </pc:sldMkLst>
        <pc:spChg chg="mod">
          <ac:chgData name="Gross, Cristy" userId="74486022-7669-4f05-b4ea-2d62fd8aeb05" providerId="ADAL" clId="{6BD2BEEF-78A1-40C8-B846-692440E206EF}" dt="2026-10-22T17:19:09.142" v="14493" actId="13244"/>
          <ac:spMkLst>
            <pc:docMk/>
            <pc:sldMk cId="472341463" sldId="354"/>
            <ac:spMk id="2" creationId="{939DADFF-CB43-63C0-4A86-C752F3C86A77}"/>
          </ac:spMkLst>
        </pc:spChg>
        <pc:spChg chg="mod ord">
          <ac:chgData name="Gross, Cristy" userId="74486022-7669-4f05-b4ea-2d62fd8aeb05" providerId="ADAL" clId="{6BD2BEEF-78A1-40C8-B846-692440E206EF}" dt="2026-10-22T17:17:35.238" v="14489" actId="255"/>
          <ac:spMkLst>
            <pc:docMk/>
            <pc:sldMk cId="472341463" sldId="354"/>
            <ac:spMk id="3" creationId="{B3465CB3-3AA8-56DF-F1CE-7B6A6B773B8A}"/>
          </ac:spMkLst>
        </pc:spChg>
        <pc:extLst>
          <p:ext xmlns:p="http://schemas.openxmlformats.org/presentationml/2006/main" uri="{D6D511B9-2390-475A-947B-AFAB55BFBCF1}">
            <pc226:cmChg xmlns:pc226="http://schemas.microsoft.com/office/powerpoint/2022/06/main/command" chg="mod">
              <pc226:chgData name="Gross, Cristy" userId="74486022-7669-4f05-b4ea-2d62fd8aeb05" providerId="ADAL" clId="{6BD2BEEF-78A1-40C8-B846-692440E206EF}" dt="2026-10-08T12:47:47.122" v="11833" actId="20577"/>
              <pc2:cmMkLst xmlns:pc2="http://schemas.microsoft.com/office/powerpoint/2019/9/main/command">
                <pc:docMk/>
                <pc:sldMk cId="472341463" sldId="354"/>
                <pc2:cmMk id="{81E32D59-AB23-4B13-BF54-5E706B7FD76F}"/>
              </pc2:cmMkLst>
            </pc226:cmChg>
            <pc226:cmChg xmlns:pc226="http://schemas.microsoft.com/office/powerpoint/2022/06/main/command" chg="mod">
              <pc226:chgData name="Gross, Cristy" userId="74486022-7669-4f05-b4ea-2d62fd8aeb05" providerId="ADAL" clId="{6BD2BEEF-78A1-40C8-B846-692440E206EF}" dt="2026-09-25T16:42:21.843" v="10422" actId="20577"/>
              <pc2:cmMkLst xmlns:pc2="http://schemas.microsoft.com/office/powerpoint/2019/9/main/command">
                <pc:docMk/>
                <pc:sldMk cId="472341463" sldId="354"/>
                <pc2:cmMk id="{2CD966F3-9DD9-48CB-9151-CE026C18792E}"/>
              </pc2:cmMkLst>
            </pc226:cmChg>
          </p:ext>
        </pc:extLst>
      </pc:sldChg>
      <pc:sldChg chg="delSp modSp add mod">
        <pc:chgData name="Gross, Cristy" userId="74486022-7669-4f05-b4ea-2d62fd8aeb05" providerId="ADAL" clId="{6BD2BEEF-78A1-40C8-B846-692440E206EF}" dt="2026-10-22T17:18:14.396" v="14490" actId="478"/>
        <pc:sldMkLst>
          <pc:docMk/>
          <pc:sldMk cId="1291714642" sldId="355"/>
        </pc:sldMkLst>
        <pc:spChg chg="mod">
          <ac:chgData name="Gross, Cristy" userId="74486022-7669-4f05-b4ea-2d62fd8aeb05" providerId="ADAL" clId="{6BD2BEEF-78A1-40C8-B846-692440E206EF}" dt="2026-09-28T12:37:24.425" v="10611" actId="255"/>
          <ac:spMkLst>
            <pc:docMk/>
            <pc:sldMk cId="1291714642" sldId="355"/>
            <ac:spMk id="3" creationId="{FE337EB9-894A-2551-C371-70CD8907A985}"/>
          </ac:spMkLst>
        </pc:spChg>
      </pc:sldChg>
      <pc:sldChg chg="addSp delSp modSp add mod ord modNotesTx">
        <pc:chgData name="Gross, Cristy" userId="74486022-7669-4f05-b4ea-2d62fd8aeb05" providerId="ADAL" clId="{6BD2BEEF-78A1-40C8-B846-692440E206EF}" dt="2026-10-20T18:16:42.740" v="12550" actId="962"/>
        <pc:sldMkLst>
          <pc:docMk/>
          <pc:sldMk cId="1632234157" sldId="356"/>
        </pc:sldMkLst>
        <pc:spChg chg="mod">
          <ac:chgData name="Gross, Cristy" userId="74486022-7669-4f05-b4ea-2d62fd8aeb05" providerId="ADAL" clId="{6BD2BEEF-78A1-40C8-B846-692440E206EF}" dt="2026-10-20T15:11:59.802" v="12309" actId="20577"/>
          <ac:spMkLst>
            <pc:docMk/>
            <pc:sldMk cId="1632234157" sldId="356"/>
            <ac:spMk id="2" creationId="{B0DB683E-D142-92BD-6C3C-40893B192479}"/>
          </ac:spMkLst>
        </pc:spChg>
        <pc:spChg chg="mod">
          <ac:chgData name="Gross, Cristy" userId="74486022-7669-4f05-b4ea-2d62fd8aeb05" providerId="ADAL" clId="{6BD2BEEF-78A1-40C8-B846-692440E206EF}" dt="2026-10-20T18:16:24.914" v="12545" actId="962"/>
          <ac:spMkLst>
            <pc:docMk/>
            <pc:sldMk cId="1632234157" sldId="356"/>
            <ac:spMk id="3" creationId="{F8510F5B-B65A-3A58-E24A-7FA8AEB5F304}"/>
          </ac:spMkLst>
        </pc:spChg>
        <pc:spChg chg="mod">
          <ac:chgData name="Gross, Cristy" userId="74486022-7669-4f05-b4ea-2d62fd8aeb05" providerId="ADAL" clId="{6BD2BEEF-78A1-40C8-B846-692440E206EF}" dt="2026-10-20T18:16:42.740" v="12550" actId="962"/>
          <ac:spMkLst>
            <pc:docMk/>
            <pc:sldMk cId="1632234157" sldId="356"/>
            <ac:spMk id="7" creationId="{77547D0E-9DC5-6D5D-D516-8A59EC80FAC1}"/>
          </ac:spMkLst>
        </pc:spChg>
        <pc:spChg chg="mod">
          <ac:chgData name="Gross, Cristy" userId="74486022-7669-4f05-b4ea-2d62fd8aeb05" providerId="ADAL" clId="{6BD2BEEF-78A1-40C8-B846-692440E206EF}" dt="2026-10-20T18:16:31.710" v="12546" actId="962"/>
          <ac:spMkLst>
            <pc:docMk/>
            <pc:sldMk cId="1632234157" sldId="356"/>
            <ac:spMk id="8" creationId="{3605E6CD-0804-44D0-BF9D-2F7DCBB4B00F}"/>
          </ac:spMkLst>
        </pc:spChg>
        <pc:picChg chg="add mod">
          <ac:chgData name="Gross, Cristy" userId="74486022-7669-4f05-b4ea-2d62fd8aeb05" providerId="ADAL" clId="{6BD2BEEF-78A1-40C8-B846-692440E206EF}" dt="2026-10-20T18:16:11.567" v="12544" actId="962"/>
          <ac:picMkLst>
            <pc:docMk/>
            <pc:sldMk cId="1632234157" sldId="356"/>
            <ac:picMk id="9" creationId="{79628C6B-397F-278F-C75F-3E6B063CFADB}"/>
          </ac:picMkLst>
        </pc:picChg>
      </pc:sldChg>
      <pc:sldChg chg="delSp modSp mod ord">
        <pc:chgData name="Gross, Cristy" userId="74486022-7669-4f05-b4ea-2d62fd8aeb05" providerId="ADAL" clId="{6BD2BEEF-78A1-40C8-B846-692440E206EF}" dt="2026-10-20T18:17:21.444" v="12557" actId="962"/>
        <pc:sldMkLst>
          <pc:docMk/>
          <pc:sldMk cId="2600891337" sldId="357"/>
        </pc:sldMkLst>
        <pc:spChg chg="mod">
          <ac:chgData name="Gross, Cristy" userId="74486022-7669-4f05-b4ea-2d62fd8aeb05" providerId="ADAL" clId="{6BD2BEEF-78A1-40C8-B846-692440E206EF}" dt="2026-10-20T18:17:08.574" v="12551" actId="13244"/>
          <ac:spMkLst>
            <pc:docMk/>
            <pc:sldMk cId="2600891337" sldId="357"/>
            <ac:spMk id="2" creationId="{C995E3A2-18DD-B648-5BF4-2B51C2A126FA}"/>
          </ac:spMkLst>
        </pc:spChg>
        <pc:spChg chg="mod">
          <ac:chgData name="Gross, Cristy" userId="74486022-7669-4f05-b4ea-2d62fd8aeb05" providerId="ADAL" clId="{6BD2BEEF-78A1-40C8-B846-692440E206EF}" dt="2026-10-20T18:17:18.997" v="12554" actId="962"/>
          <ac:spMkLst>
            <pc:docMk/>
            <pc:sldMk cId="2600891337" sldId="357"/>
            <ac:spMk id="10" creationId="{F3A3E460-523E-85B1-A3B5-1725DC332C1B}"/>
          </ac:spMkLst>
        </pc:spChg>
        <pc:spChg chg="mod">
          <ac:chgData name="Gross, Cristy" userId="74486022-7669-4f05-b4ea-2d62fd8aeb05" providerId="ADAL" clId="{6BD2BEEF-78A1-40C8-B846-692440E206EF}" dt="2026-10-20T18:17:17.789" v="12553" actId="962"/>
          <ac:spMkLst>
            <pc:docMk/>
            <pc:sldMk cId="2600891337" sldId="357"/>
            <ac:spMk id="11" creationId="{F99406C9-CA63-4CD7-FFB7-F8A05C0F4875}"/>
          </ac:spMkLst>
        </pc:spChg>
        <pc:spChg chg="mod">
          <ac:chgData name="Gross, Cristy" userId="74486022-7669-4f05-b4ea-2d62fd8aeb05" providerId="ADAL" clId="{6BD2BEEF-78A1-40C8-B846-692440E206EF}" dt="2026-10-20T18:17:20.158" v="12555" actId="962"/>
          <ac:spMkLst>
            <pc:docMk/>
            <pc:sldMk cId="2600891337" sldId="357"/>
            <ac:spMk id="13" creationId="{9FBCE636-D465-642F-9E98-6DE74DDC1250}"/>
          </ac:spMkLst>
        </pc:spChg>
        <pc:spChg chg="mod">
          <ac:chgData name="Gross, Cristy" userId="74486022-7669-4f05-b4ea-2d62fd8aeb05" providerId="ADAL" clId="{6BD2BEEF-78A1-40C8-B846-692440E206EF}" dt="2026-10-20T18:17:20.777" v="12556" actId="962"/>
          <ac:spMkLst>
            <pc:docMk/>
            <pc:sldMk cId="2600891337" sldId="357"/>
            <ac:spMk id="15" creationId="{505B15DF-DAD7-F422-A78C-7CEDBCF000E4}"/>
          </ac:spMkLst>
        </pc:spChg>
        <pc:spChg chg="mod">
          <ac:chgData name="Gross, Cristy" userId="74486022-7669-4f05-b4ea-2d62fd8aeb05" providerId="ADAL" clId="{6BD2BEEF-78A1-40C8-B846-692440E206EF}" dt="2026-10-20T18:17:21.444" v="12557" actId="962"/>
          <ac:spMkLst>
            <pc:docMk/>
            <pc:sldMk cId="2600891337" sldId="357"/>
            <ac:spMk id="17" creationId="{61EF18CB-CC69-FFBD-6AA5-19B7341F286B}"/>
          </ac:spMkLst>
        </pc:spChg>
        <pc:picChg chg="mod">
          <ac:chgData name="Gross, Cristy" userId="74486022-7669-4f05-b4ea-2d62fd8aeb05" providerId="ADAL" clId="{6BD2BEEF-78A1-40C8-B846-692440E206EF}" dt="2026-10-20T15:07:51.457" v="12210" actId="962"/>
          <ac:picMkLst>
            <pc:docMk/>
            <pc:sldMk cId="2600891337" sldId="357"/>
            <ac:picMk id="3" creationId="{9BF676E0-0018-21B7-512E-0DF68CD82758}"/>
          </ac:picMkLst>
        </pc:picChg>
      </pc:sldChg>
      <pc:sldChg chg="delSp modSp mod">
        <pc:chgData name="Gross, Cristy" userId="74486022-7669-4f05-b4ea-2d62fd8aeb05" providerId="ADAL" clId="{6BD2BEEF-78A1-40C8-B846-692440E206EF}" dt="2026-10-20T18:13:39.480" v="12422" actId="478"/>
        <pc:sldMkLst>
          <pc:docMk/>
          <pc:sldMk cId="4039252339" sldId="358"/>
        </pc:sldMkLst>
      </pc:sldChg>
      <pc:sldChg chg="delSp modSp mod">
        <pc:chgData name="Gross, Cristy" userId="74486022-7669-4f05-b4ea-2d62fd8aeb05" providerId="ADAL" clId="{6BD2BEEF-78A1-40C8-B846-692440E206EF}" dt="2026-10-20T18:13:59.037" v="12424" actId="478"/>
        <pc:sldMkLst>
          <pc:docMk/>
          <pc:sldMk cId="753181788" sldId="359"/>
        </pc:sldMkLst>
      </pc:sldChg>
      <pc:sldChg chg="delSp modSp mod">
        <pc:chgData name="Gross, Cristy" userId="74486022-7669-4f05-b4ea-2d62fd8aeb05" providerId="ADAL" clId="{6BD2BEEF-78A1-40C8-B846-692440E206EF}" dt="2026-10-20T18:14:38.115" v="12536" actId="962"/>
        <pc:sldMkLst>
          <pc:docMk/>
          <pc:sldMk cId="2509664545" sldId="360"/>
        </pc:sldMkLst>
        <pc:picChg chg="mod">
          <ac:chgData name="Gross, Cristy" userId="74486022-7669-4f05-b4ea-2d62fd8aeb05" providerId="ADAL" clId="{6BD2BEEF-78A1-40C8-B846-692440E206EF}" dt="2026-10-20T18:14:38.115" v="12536" actId="962"/>
          <ac:picMkLst>
            <pc:docMk/>
            <pc:sldMk cId="2509664545" sldId="360"/>
            <ac:picMk id="5" creationId="{36F80484-3167-CA83-3552-5A6B95EC53A7}"/>
          </ac:picMkLst>
        </pc:picChg>
      </pc:sldChg>
      <pc:sldChg chg="delSp modSp mod">
        <pc:chgData name="Gross, Cristy" userId="74486022-7669-4f05-b4ea-2d62fd8aeb05" providerId="ADAL" clId="{6BD2BEEF-78A1-40C8-B846-692440E206EF}" dt="2026-10-20T18:14:56.298" v="12537" actId="478"/>
        <pc:sldMkLst>
          <pc:docMk/>
          <pc:sldMk cId="2183197451" sldId="361"/>
        </pc:sldMkLst>
      </pc:sldChg>
      <pc:sldChg chg="delSp modSp mod">
        <pc:chgData name="Gross, Cristy" userId="74486022-7669-4f05-b4ea-2d62fd8aeb05" providerId="ADAL" clId="{6BD2BEEF-78A1-40C8-B846-692440E206EF}" dt="2026-10-20T18:13:21.270" v="12420" actId="478"/>
        <pc:sldMkLst>
          <pc:docMk/>
          <pc:sldMk cId="3014576302" sldId="362"/>
        </pc:sldMkLst>
        <pc:picChg chg="mod">
          <ac:chgData name="Gross, Cristy" userId="74486022-7669-4f05-b4ea-2d62fd8aeb05" providerId="ADAL" clId="{6BD2BEEF-78A1-40C8-B846-692440E206EF}" dt="2026-10-20T14:58:44.695" v="12113" actId="962"/>
          <ac:picMkLst>
            <pc:docMk/>
            <pc:sldMk cId="3014576302" sldId="362"/>
            <ac:picMk id="6" creationId="{45F58B17-1778-F946-3F97-759AE9FA2EDA}"/>
          </ac:picMkLst>
        </pc:picChg>
      </pc:sldChg>
      <pc:sldChg chg="addSp delSp modSp add mod modNotesTx">
        <pc:chgData name="Gross, Cristy" userId="74486022-7669-4f05-b4ea-2d62fd8aeb05" providerId="ADAL" clId="{6BD2BEEF-78A1-40C8-B846-692440E206EF}" dt="2026-10-20T18:27:35.483" v="13564" actId="478"/>
        <pc:sldMkLst>
          <pc:docMk/>
          <pc:sldMk cId="3058718337" sldId="363"/>
        </pc:sldMkLst>
        <pc:spChg chg="mod">
          <ac:chgData name="Gross, Cristy" userId="74486022-7669-4f05-b4ea-2d62fd8aeb05" providerId="ADAL" clId="{6BD2BEEF-78A1-40C8-B846-692440E206EF}" dt="2026-10-20T15:12:57.320" v="12383" actId="20577"/>
          <ac:spMkLst>
            <pc:docMk/>
            <pc:sldMk cId="3058718337" sldId="363"/>
            <ac:spMk id="2" creationId="{3EC4FAF7-6A4E-8287-D1FA-6E7ADB2A11FB}"/>
          </ac:spMkLst>
        </pc:spChg>
      </pc:sldChg>
      <pc:sldChg chg="addSp delSp modSp add mod">
        <pc:chgData name="Gross, Cristy" userId="74486022-7669-4f05-b4ea-2d62fd8aeb05" providerId="ADAL" clId="{6BD2BEEF-78A1-40C8-B846-692440E206EF}" dt="2026-10-20T18:23:10.632" v="13185" actId="962"/>
        <pc:sldMkLst>
          <pc:docMk/>
          <pc:sldMk cId="3991720364" sldId="364"/>
        </pc:sldMkLst>
        <pc:spChg chg="mod">
          <ac:chgData name="Gross, Cristy" userId="74486022-7669-4f05-b4ea-2d62fd8aeb05" providerId="ADAL" clId="{6BD2BEEF-78A1-40C8-B846-692440E206EF}" dt="2026-09-28T15:20:01.656" v="10743" actId="20577"/>
          <ac:spMkLst>
            <pc:docMk/>
            <pc:sldMk cId="3991720364" sldId="364"/>
            <ac:spMk id="2" creationId="{DDCD542F-328A-8A8F-DBB9-B815458A86B7}"/>
          </ac:spMkLst>
        </pc:spChg>
        <pc:spChg chg="mod">
          <ac:chgData name="Gross, Cristy" userId="74486022-7669-4f05-b4ea-2d62fd8aeb05" providerId="ADAL" clId="{6BD2BEEF-78A1-40C8-B846-692440E206EF}" dt="2026-10-20T18:17:45.331" v="12559" actId="962"/>
          <ac:spMkLst>
            <pc:docMk/>
            <pc:sldMk cId="3991720364" sldId="364"/>
            <ac:spMk id="3" creationId="{2E1B25D3-6D71-C27C-1FF7-637F71076FA8}"/>
          </ac:spMkLst>
        </pc:spChg>
        <pc:spChg chg="add mod">
          <ac:chgData name="Gross, Cristy" userId="74486022-7669-4f05-b4ea-2d62fd8aeb05" providerId="ADAL" clId="{6BD2BEEF-78A1-40C8-B846-692440E206EF}" dt="2026-10-20T18:20:06.961" v="12560" actId="13244"/>
          <ac:spMkLst>
            <pc:docMk/>
            <pc:sldMk cId="3991720364" sldId="364"/>
            <ac:spMk id="7" creationId="{D08066F0-38E1-A9B1-1BFA-1A8BC3AE23D1}"/>
          </ac:spMkLst>
        </pc:spChg>
        <pc:spChg chg="add mod">
          <ac:chgData name="Gross, Cristy" userId="74486022-7669-4f05-b4ea-2d62fd8aeb05" providerId="ADAL" clId="{6BD2BEEF-78A1-40C8-B846-692440E206EF}" dt="2026-10-20T18:20:17.337" v="12561" actId="13244"/>
          <ac:spMkLst>
            <pc:docMk/>
            <pc:sldMk cId="3991720364" sldId="364"/>
            <ac:spMk id="10" creationId="{06F02736-E4F9-7EC8-2458-C2B484EC4FBF}"/>
          </ac:spMkLst>
        </pc:spChg>
        <pc:spChg chg="add mod">
          <ac:chgData name="Gross, Cristy" userId="74486022-7669-4f05-b4ea-2d62fd8aeb05" providerId="ADAL" clId="{6BD2BEEF-78A1-40C8-B846-692440E206EF}" dt="2026-10-20T18:22:52.894" v="13075" actId="962"/>
          <ac:spMkLst>
            <pc:docMk/>
            <pc:sldMk cId="3991720364" sldId="364"/>
            <ac:spMk id="19" creationId="{80CF0085-16D8-C692-4C36-72D9DA300323}"/>
          </ac:spMkLst>
        </pc:spChg>
        <pc:spChg chg="add mod">
          <ac:chgData name="Gross, Cristy" userId="74486022-7669-4f05-b4ea-2d62fd8aeb05" providerId="ADAL" clId="{6BD2BEEF-78A1-40C8-B846-692440E206EF}" dt="2026-10-20T18:23:10.632" v="13185" actId="962"/>
          <ac:spMkLst>
            <pc:docMk/>
            <pc:sldMk cId="3991720364" sldId="364"/>
            <ac:spMk id="21" creationId="{CB4402BC-3E71-11FB-3784-AE28F5D69087}"/>
          </ac:spMkLst>
        </pc:spChg>
        <pc:picChg chg="mod">
          <ac:chgData name="Gross, Cristy" userId="74486022-7669-4f05-b4ea-2d62fd8aeb05" providerId="ADAL" clId="{6BD2BEEF-78A1-40C8-B846-692440E206EF}" dt="2026-10-20T18:22:17.265" v="12973" actId="962"/>
          <ac:picMkLst>
            <pc:docMk/>
            <pc:sldMk cId="3991720364" sldId="364"/>
            <ac:picMk id="8" creationId="{88F7DE1D-C09F-BAE4-69F5-3C33095C3712}"/>
          </ac:picMkLst>
        </pc:picChg>
        <pc:picChg chg="mod">
          <ac:chgData name="Gross, Cristy" userId="74486022-7669-4f05-b4ea-2d62fd8aeb05" providerId="ADAL" clId="{6BD2BEEF-78A1-40C8-B846-692440E206EF}" dt="2026-10-20T18:21:27.062" v="12763" actId="962"/>
          <ac:picMkLst>
            <pc:docMk/>
            <pc:sldMk cId="3991720364" sldId="364"/>
            <ac:picMk id="11" creationId="{364B20D7-156B-7D8C-E98D-1428D2EB27A2}"/>
          </ac:picMkLst>
        </pc:picChg>
        <pc:picChg chg="mod">
          <ac:chgData name="Gross, Cristy" userId="74486022-7669-4f05-b4ea-2d62fd8aeb05" providerId="ADAL" clId="{6BD2BEEF-78A1-40C8-B846-692440E206EF}" dt="2026-10-20T18:21:02.453" v="12633" actId="962"/>
          <ac:picMkLst>
            <pc:docMk/>
            <pc:sldMk cId="3991720364" sldId="364"/>
            <ac:picMk id="13" creationId="{E9AC0DDE-58EA-9C73-4147-D7B3F24864BD}"/>
          </ac:picMkLst>
        </pc:picChg>
      </pc:sldChg>
      <pc:sldChg chg="delSp modSp add mod">
        <pc:chgData name="Gross, Cristy" userId="74486022-7669-4f05-b4ea-2d62fd8aeb05" providerId="ADAL" clId="{6BD2BEEF-78A1-40C8-B846-692440E206EF}" dt="2026-10-22T17:13:56.532" v="14473" actId="478"/>
        <pc:sldMkLst>
          <pc:docMk/>
          <pc:sldMk cId="1783918341" sldId="369"/>
        </pc:sldMkLst>
      </pc:sldChg>
      <pc:sldChg chg="delSp modSp add mod ord">
        <pc:chgData name="Gross, Cristy" userId="74486022-7669-4f05-b4ea-2d62fd8aeb05" providerId="ADAL" clId="{6BD2BEEF-78A1-40C8-B846-692440E206EF}" dt="2026-10-20T18:28:22.751" v="13567" actId="478"/>
        <pc:sldMkLst>
          <pc:docMk/>
          <pc:sldMk cId="483417761" sldId="370"/>
        </pc:sldMkLst>
      </pc:sldChg>
      <pc:sldChg chg="addSp delSp modSp add mod ord">
        <pc:chgData name="Gross, Cristy" userId="74486022-7669-4f05-b4ea-2d62fd8aeb05" providerId="ADAL" clId="{6BD2BEEF-78A1-40C8-B846-692440E206EF}" dt="2026-10-20T18:13:33.759" v="12421" actId="478"/>
        <pc:sldMkLst>
          <pc:docMk/>
          <pc:sldMk cId="3081906878" sldId="371"/>
        </pc:sldMkLst>
        <pc:picChg chg="add mod ord">
          <ac:chgData name="Gross, Cristy" userId="74486022-7669-4f05-b4ea-2d62fd8aeb05" providerId="ADAL" clId="{6BD2BEEF-78A1-40C8-B846-692440E206EF}" dt="2026-10-20T15:01:36.333" v="12115" actId="962"/>
          <ac:picMkLst>
            <pc:docMk/>
            <pc:sldMk cId="3081906878" sldId="371"/>
            <ac:picMk id="6" creationId="{BF4A8D85-3990-FEBB-0443-87F49A5E65C5}"/>
          </ac:picMkLst>
        </pc:picChg>
      </pc:sldChg>
      <pc:sldChg chg="delSp">
        <pc:chgData name="Gross, Cristy" userId="74486022-7669-4f05-b4ea-2d62fd8aeb05" providerId="ADAL" clId="{6BD2BEEF-78A1-40C8-B846-692440E206EF}" dt="2026-10-20T18:12:49.919" v="12417" actId="478"/>
        <pc:sldMkLst>
          <pc:docMk/>
          <pc:sldMk cId="1055278858" sldId="372"/>
        </pc:sldMkLst>
      </pc:sldChg>
      <pc:sldChg chg="addSp delSp modSp add mod ord delAnim">
        <pc:chgData name="Gross, Cristy" userId="74486022-7669-4f05-b4ea-2d62fd8aeb05" providerId="ADAL" clId="{6BD2BEEF-78A1-40C8-B846-692440E206EF}" dt="2026-10-20T18:26:49.845" v="13562" actId="962"/>
        <pc:sldMkLst>
          <pc:docMk/>
          <pc:sldMk cId="3295606492" sldId="373"/>
        </pc:sldMkLst>
        <pc:spChg chg="mod">
          <ac:chgData name="Gross, Cristy" userId="74486022-7669-4f05-b4ea-2d62fd8aeb05" providerId="ADAL" clId="{6BD2BEEF-78A1-40C8-B846-692440E206EF}" dt="2026-09-28T15:30:06.517" v="10788" actId="20577"/>
          <ac:spMkLst>
            <pc:docMk/>
            <pc:sldMk cId="3295606492" sldId="373"/>
            <ac:spMk id="2" creationId="{DDCD542F-328A-8A8F-DBB9-B815458A86B7}"/>
          </ac:spMkLst>
        </pc:spChg>
        <pc:spChg chg="mod">
          <ac:chgData name="Gross, Cristy" userId="74486022-7669-4f05-b4ea-2d62fd8aeb05" providerId="ADAL" clId="{6BD2BEEF-78A1-40C8-B846-692440E206EF}" dt="2026-10-20T18:23:36.439" v="13187" actId="962"/>
          <ac:spMkLst>
            <pc:docMk/>
            <pc:sldMk cId="3295606492" sldId="373"/>
            <ac:spMk id="3" creationId="{2E1B25D3-6D71-C27C-1FF7-637F71076FA8}"/>
          </ac:spMkLst>
        </pc:spChg>
        <pc:spChg chg="add mod">
          <ac:chgData name="Gross, Cristy" userId="74486022-7669-4f05-b4ea-2d62fd8aeb05" providerId="ADAL" clId="{6BD2BEEF-78A1-40C8-B846-692440E206EF}" dt="2026-10-20T18:25:38.099" v="13300" actId="962"/>
          <ac:spMkLst>
            <pc:docMk/>
            <pc:sldMk cId="3295606492" sldId="373"/>
            <ac:spMk id="5" creationId="{F78C8656-0067-BA0E-63DF-736B9529A466}"/>
          </ac:spMkLst>
        </pc:spChg>
        <pc:spChg chg="mod">
          <ac:chgData name="Gross, Cristy" userId="74486022-7669-4f05-b4ea-2d62fd8aeb05" providerId="ADAL" clId="{6BD2BEEF-78A1-40C8-B846-692440E206EF}" dt="2026-09-28T18:54:08.650" v="11366" actId="1076"/>
          <ac:spMkLst>
            <pc:docMk/>
            <pc:sldMk cId="3295606492" sldId="373"/>
            <ac:spMk id="7" creationId="{D08066F0-38E1-A9B1-1BFA-1A8BC3AE23D1}"/>
          </ac:spMkLst>
        </pc:spChg>
        <pc:spChg chg="mod">
          <ac:chgData name="Gross, Cristy" userId="74486022-7669-4f05-b4ea-2d62fd8aeb05" providerId="ADAL" clId="{6BD2BEEF-78A1-40C8-B846-692440E206EF}" dt="2026-09-28T18:54:12.175" v="11367" actId="1076"/>
          <ac:spMkLst>
            <pc:docMk/>
            <pc:sldMk cId="3295606492" sldId="373"/>
            <ac:spMk id="10" creationId="{06F02736-E4F9-7EC8-2458-C2B484EC4FBF}"/>
          </ac:spMkLst>
        </pc:spChg>
        <pc:spChg chg="mod">
          <ac:chgData name="Gross, Cristy" userId="74486022-7669-4f05-b4ea-2d62fd8aeb05" providerId="ADAL" clId="{6BD2BEEF-78A1-40C8-B846-692440E206EF}" dt="2026-09-28T18:54:21.247" v="11369" actId="1076"/>
          <ac:spMkLst>
            <pc:docMk/>
            <pc:sldMk cId="3295606492" sldId="373"/>
            <ac:spMk id="14" creationId="{90CD4002-BB68-5689-F84C-C3F3DC381109}"/>
          </ac:spMkLst>
        </pc:spChg>
        <pc:picChg chg="mod">
          <ac:chgData name="Gross, Cristy" userId="74486022-7669-4f05-b4ea-2d62fd8aeb05" providerId="ADAL" clId="{6BD2BEEF-78A1-40C8-B846-692440E206EF}" dt="2026-10-20T18:26:49.845" v="13562" actId="962"/>
          <ac:picMkLst>
            <pc:docMk/>
            <pc:sldMk cId="3295606492" sldId="373"/>
            <ac:picMk id="6" creationId="{99CED7C1-E28F-0E13-D973-8503EE752A7B}"/>
          </ac:picMkLst>
        </pc:picChg>
      </pc:sldChg>
      <pc:sldChg chg="delSp add del">
        <pc:chgData name="Gross, Cristy" userId="74486022-7669-4f05-b4ea-2d62fd8aeb05" providerId="ADAL" clId="{6BD2BEEF-78A1-40C8-B846-692440E206EF}" dt="2026-10-22T17:18:30.627" v="14491" actId="478"/>
        <pc:sldMkLst>
          <pc:docMk/>
          <pc:sldMk cId="3021927024" sldId="374"/>
        </pc:sldMkLst>
      </pc:sldChg>
      <pc:sldChg chg="delSp modSp mod">
        <pc:chgData name="Gross, Cristy" userId="74486022-7669-4f05-b4ea-2d62fd8aeb05" providerId="ADAL" clId="{6BD2BEEF-78A1-40C8-B846-692440E206EF}" dt="2026-10-20T18:13:14.772" v="12419" actId="478"/>
        <pc:sldMkLst>
          <pc:docMk/>
          <pc:sldMk cId="1964872352" sldId="375"/>
        </pc:sldMkLst>
        <pc:spChg chg="mod">
          <ac:chgData name="Gross, Cristy" userId="74486022-7669-4f05-b4ea-2d62fd8aeb05" providerId="ADAL" clId="{6BD2BEEF-78A1-40C8-B846-692440E206EF}" dt="2026-10-20T15:10:15.502" v="12262" actId="20577"/>
          <ac:spMkLst>
            <pc:docMk/>
            <pc:sldMk cId="1964872352" sldId="375"/>
            <ac:spMk id="2" creationId="{F101D1EB-6382-A882-4887-A027DD430184}"/>
          </ac:spMkLst>
        </pc:spChg>
        <pc:spChg chg="mod">
          <ac:chgData name="Gross, Cristy" userId="74486022-7669-4f05-b4ea-2d62fd8aeb05" providerId="ADAL" clId="{6BD2BEEF-78A1-40C8-B846-692440E206EF}" dt="2026-10-08T13:35:38.717" v="12111" actId="20577"/>
          <ac:spMkLst>
            <pc:docMk/>
            <pc:sldMk cId="1964872352" sldId="375"/>
            <ac:spMk id="3" creationId="{D2360CB7-FD35-0E97-3C0F-B96638E05CFD}"/>
          </ac:spMkLst>
        </pc:spChg>
      </pc:sldChg>
      <pc:sldChg chg="modSp">
        <pc:chgData name="Gross, Cristy" userId="74486022-7669-4f05-b4ea-2d62fd8aeb05" providerId="ADAL" clId="{6BD2BEEF-78A1-40C8-B846-692440E206EF}" dt="2026-10-22T15:19:10.640" v="14465" actId="962"/>
        <pc:sldMkLst>
          <pc:docMk/>
          <pc:sldMk cId="3799284157" sldId="377"/>
        </pc:sldMkLst>
        <pc:graphicFrameChg chg="mod">
          <ac:chgData name="Gross, Cristy" userId="74486022-7669-4f05-b4ea-2d62fd8aeb05" providerId="ADAL" clId="{6BD2BEEF-78A1-40C8-B846-692440E206EF}" dt="2026-10-22T15:19:10.640" v="14465" actId="962"/>
          <ac:graphicFrameMkLst>
            <pc:docMk/>
            <pc:sldMk cId="3799284157" sldId="377"/>
            <ac:graphicFrameMk id="5" creationId="{7D3D006E-F7C7-C5CC-5C0D-A0C120E3B764}"/>
          </ac:graphicFrameMkLst>
        </pc:graphicFrameChg>
      </pc:sldChg>
      <pc:sldChg chg="delSp">
        <pc:chgData name="Gross, Cristy" userId="74486022-7669-4f05-b4ea-2d62fd8aeb05" providerId="ADAL" clId="{6BD2BEEF-78A1-40C8-B846-692440E206EF}" dt="2026-10-22T17:18:37.995" v="14492" actId="478"/>
        <pc:sldMkLst>
          <pc:docMk/>
          <pc:sldMk cId="2973548041" sldId="385"/>
        </pc:sldMkLst>
      </pc:sldChg>
      <pc:sldChg chg="addSp delSp modSp">
        <pc:chgData name="Gross, Cristy" userId="74486022-7669-4f05-b4ea-2d62fd8aeb05" providerId="ADAL" clId="{6BD2BEEF-78A1-40C8-B846-692440E206EF}" dt="2026-10-20T18:12:13.796" v="12416" actId="13244"/>
        <pc:sldMkLst>
          <pc:docMk/>
          <pc:sldMk cId="3588419724" sldId="386"/>
        </pc:sldMkLst>
        <pc:spChg chg="add mod">
          <ac:chgData name="Gross, Cristy" userId="74486022-7669-4f05-b4ea-2d62fd8aeb05" providerId="ADAL" clId="{6BD2BEEF-78A1-40C8-B846-692440E206EF}" dt="2026-10-20T18:12:13.796" v="12416" actId="13244"/>
          <ac:spMkLst>
            <pc:docMk/>
            <pc:sldMk cId="3588419724" sldId="386"/>
            <ac:spMk id="2" creationId="{D9A208B8-5A52-7240-0F44-CFA57D989BC2}"/>
          </ac:spMkLst>
        </pc:spChg>
      </pc:sldChg>
    </pc:docChg>
  </pc:docChgLst>
  <pc:docChgLst>
    <pc:chgData name="Anderson, Ian" userId="S::ian.anderson@alleghenycounty.us::be70dd2f-58ed-413f-a9a0-0e267879e465" providerId="AD" clId="Web-{DB131C70-D874-66C1-ED48-A79DA9D5EA23}"/>
    <pc:docChg chg="modSld">
      <pc:chgData name="Anderson, Ian" userId="S::ian.anderson@alleghenycounty.us::be70dd2f-58ed-413f-a9a0-0e267879e465" providerId="AD" clId="Web-{DB131C70-D874-66C1-ED48-A79DA9D5EA23}" dt="2026-10-15T17:21:18.036" v="84" actId="1076"/>
      <pc:docMkLst>
        <pc:docMk/>
      </pc:docMkLst>
      <pc:sldChg chg="modSp">
        <pc:chgData name="Anderson, Ian" userId="S::ian.anderson@alleghenycounty.us::be70dd2f-58ed-413f-a9a0-0e267879e465" providerId="AD" clId="Web-{DB131C70-D874-66C1-ED48-A79DA9D5EA23}" dt="2026-10-15T17:17:27.314" v="4" actId="20577"/>
        <pc:sldMkLst>
          <pc:docMk/>
          <pc:sldMk cId="3021927024" sldId="374"/>
        </pc:sldMkLst>
        <pc:spChg chg="mod">
          <ac:chgData name="Anderson, Ian" userId="S::ian.anderson@alleghenycounty.us::be70dd2f-58ed-413f-a9a0-0e267879e465" providerId="AD" clId="Web-{DB131C70-D874-66C1-ED48-A79DA9D5EA23}" dt="2026-10-15T17:17:27.314" v="4" actId="20577"/>
          <ac:spMkLst>
            <pc:docMk/>
            <pc:sldMk cId="3021927024" sldId="374"/>
            <ac:spMk id="3" creationId="{24EE2D0F-9649-AA91-9EAB-E2C756B0EA37}"/>
          </ac:spMkLst>
        </pc:spChg>
      </pc:sldChg>
      <pc:sldChg chg="modSp">
        <pc:chgData name="Anderson, Ian" userId="S::ian.anderson@alleghenycounty.us::be70dd2f-58ed-413f-a9a0-0e267879e465" providerId="AD" clId="Web-{DB131C70-D874-66C1-ED48-A79DA9D5EA23}" dt="2026-10-15T17:21:18.036" v="84" actId="1076"/>
        <pc:sldMkLst>
          <pc:docMk/>
          <pc:sldMk cId="3799284157" sldId="377"/>
        </pc:sldMkLst>
        <pc:graphicFrameChg chg="mod modGraphic">
          <ac:chgData name="Anderson, Ian" userId="S::ian.anderson@alleghenycounty.us::be70dd2f-58ed-413f-a9a0-0e267879e465" providerId="AD" clId="Web-{DB131C70-D874-66C1-ED48-A79DA9D5EA23}" dt="2026-10-15T17:21:18.036" v="84" actId="1076"/>
          <ac:graphicFrameMkLst>
            <pc:docMk/>
            <pc:sldMk cId="3799284157" sldId="377"/>
            <ac:graphicFrameMk id="5" creationId="{7D3D006E-F7C7-C5CC-5C0D-A0C120E3B764}"/>
          </ac:graphicFrameMkLst>
        </pc:graphicFrameChg>
      </pc:sldChg>
      <pc:sldChg chg="modSp">
        <pc:chgData name="Anderson, Ian" userId="S::ian.anderson@alleghenycounty.us::be70dd2f-58ed-413f-a9a0-0e267879e465" providerId="AD" clId="Web-{DB131C70-D874-66C1-ED48-A79DA9D5EA23}" dt="2026-10-15T17:16:55.688" v="2" actId="20577"/>
        <pc:sldMkLst>
          <pc:docMk/>
          <pc:sldMk cId="2973548041" sldId="385"/>
        </pc:sldMkLst>
        <pc:spChg chg="mod">
          <ac:chgData name="Anderson, Ian" userId="S::ian.anderson@alleghenycounty.us::be70dd2f-58ed-413f-a9a0-0e267879e465" providerId="AD" clId="Web-{DB131C70-D874-66C1-ED48-A79DA9D5EA23}" dt="2026-10-15T17:16:55.688" v="2" actId="20577"/>
          <ac:spMkLst>
            <pc:docMk/>
            <pc:sldMk cId="2973548041" sldId="385"/>
            <ac:spMk id="3" creationId="{A2704396-3996-939B-50BC-CDB6C7014566}"/>
          </ac:spMkLst>
        </pc:spChg>
      </pc:sldChg>
    </pc:docChg>
  </pc:docChgLst>
  <pc:docChgLst>
    <pc:chgData name="Maranche, Jason" userId="S::jason.maranche@alleghenycounty.us::5226acbb-0389-4e8c-8164-0c25904954ac" providerId="AD" clId="Web-{05C59253-D04C-BCE0-2E97-10E6D2D9797F}"/>
    <pc:docChg chg="addSld modSld sldOrd">
      <pc:chgData name="Maranche, Jason" userId="S::jason.maranche@alleghenycounty.us::5226acbb-0389-4e8c-8164-0c25904954ac" providerId="AD" clId="Web-{05C59253-D04C-BCE0-2E97-10E6D2D9797F}" dt="2026-10-14T14:08:32.972" v="271" actId="20577"/>
      <pc:docMkLst>
        <pc:docMk/>
      </pc:docMkLst>
    </pc:docChg>
  </pc:docChgLst>
  <pc:docChgLst>
    <pc:chgData name="Truchan, JoAnn" userId="29b7a69b-3ebf-4f27-8ade-138d84fcd157" providerId="ADAL" clId="{58BD0B64-8F29-428A-B944-81AB5F428786}"/>
    <pc:docChg chg="undo custSel modSld sldOrd">
      <pc:chgData name="Truchan, JoAnn" userId="29b7a69b-3ebf-4f27-8ade-138d84fcd157" providerId="ADAL" clId="{58BD0B64-8F29-428A-B944-81AB5F428786}" dt="2026-10-14T21:56:07.484" v="952" actId="1076"/>
      <pc:docMkLst>
        <pc:docMk/>
      </pc:docMkLst>
      <pc:sldChg chg="modSp mod">
        <pc:chgData name="Truchan, JoAnn" userId="29b7a69b-3ebf-4f27-8ade-138d84fcd157" providerId="ADAL" clId="{58BD0B64-8F29-428A-B944-81AB5F428786}" dt="2026-10-01T14:47:43.728" v="908" actId="20577"/>
        <pc:sldMkLst>
          <pc:docMk/>
          <pc:sldMk cId="444047443" sldId="342"/>
        </pc:sldMkLst>
        <pc:spChg chg="mod">
          <ac:chgData name="Truchan, JoAnn" userId="29b7a69b-3ebf-4f27-8ade-138d84fcd157" providerId="ADAL" clId="{58BD0B64-8F29-428A-B944-81AB5F428786}" dt="2026-10-01T14:47:43.728" v="908" actId="20577"/>
          <ac:spMkLst>
            <pc:docMk/>
            <pc:sldMk cId="444047443" sldId="342"/>
            <ac:spMk id="6" creationId="{C3FD02B0-EA5C-A676-FF16-FAB6874F7E74}"/>
          </ac:spMkLst>
        </pc:spChg>
      </pc:sldChg>
      <pc:sldChg chg="modSp mod">
        <pc:chgData name="Truchan, JoAnn" userId="29b7a69b-3ebf-4f27-8ade-138d84fcd157" providerId="ADAL" clId="{58BD0B64-8F29-428A-B944-81AB5F428786}" dt="2026-09-29T19:47:50.203" v="899" actId="403"/>
        <pc:sldMkLst>
          <pc:docMk/>
          <pc:sldMk cId="1311957620" sldId="344"/>
        </pc:sldMkLst>
        <pc:spChg chg="mod">
          <ac:chgData name="Truchan, JoAnn" userId="29b7a69b-3ebf-4f27-8ade-138d84fcd157" providerId="ADAL" clId="{58BD0B64-8F29-428A-B944-81AB5F428786}" dt="2026-09-29T19:35:40.436" v="815" actId="20577"/>
          <ac:spMkLst>
            <pc:docMk/>
            <pc:sldMk cId="1311957620" sldId="344"/>
            <ac:spMk id="2" creationId="{E0D5F5C0-A3DB-D10C-4DC2-116B2E3195B4}"/>
          </ac:spMkLst>
        </pc:spChg>
        <pc:spChg chg="mod">
          <ac:chgData name="Truchan, JoAnn" userId="29b7a69b-3ebf-4f27-8ade-138d84fcd157" providerId="ADAL" clId="{58BD0B64-8F29-428A-B944-81AB5F428786}" dt="2026-09-29T19:47:50.203" v="899" actId="403"/>
          <ac:spMkLst>
            <pc:docMk/>
            <pc:sldMk cId="1311957620" sldId="344"/>
            <ac:spMk id="3" creationId="{8060EF7D-11F7-435F-5EC6-691001EF6780}"/>
          </ac:spMkLst>
        </pc:spChg>
      </pc:sldChg>
      <pc:sldChg chg="modSp mod modCm">
        <pc:chgData name="Truchan, JoAnn" userId="29b7a69b-3ebf-4f27-8ade-138d84fcd157" providerId="ADAL" clId="{58BD0B64-8F29-428A-B944-81AB5F428786}" dt="2026-09-29T19:26:05.501" v="542" actId="14"/>
        <pc:sldMkLst>
          <pc:docMk/>
          <pc:sldMk cId="4266461977" sldId="352"/>
        </pc:sldMkLst>
        <pc:spChg chg="mod">
          <ac:chgData name="Truchan, JoAnn" userId="29b7a69b-3ebf-4f27-8ade-138d84fcd157" providerId="ADAL" clId="{58BD0B64-8F29-428A-B944-81AB5F428786}" dt="2026-09-29T19:26:05.501" v="542" actId="14"/>
          <ac:spMkLst>
            <pc:docMk/>
            <pc:sldMk cId="4266461977" sldId="352"/>
            <ac:spMk id="3" creationId="{2E1B25D3-6D71-C27C-1FF7-637F71076FA8}"/>
          </ac:spMkLst>
        </pc:spChg>
        <pc:extLst>
          <p:ext xmlns:p="http://schemas.openxmlformats.org/presentationml/2006/main" uri="{D6D511B9-2390-475A-947B-AFAB55BFBCF1}">
            <pc226:cmChg xmlns:pc226="http://schemas.microsoft.com/office/powerpoint/2022/06/main/command" chg="mod">
              <pc226:chgData name="Truchan, JoAnn" userId="29b7a69b-3ebf-4f27-8ade-138d84fcd157" providerId="ADAL" clId="{58BD0B64-8F29-428A-B944-81AB5F428786}" dt="2026-09-29T19:26:02.275" v="541" actId="6549"/>
              <pc2:cmMkLst xmlns:pc2="http://schemas.microsoft.com/office/powerpoint/2019/9/main/command">
                <pc:docMk/>
                <pc:sldMk cId="4266461977" sldId="352"/>
                <pc2:cmMk id="{02395DB6-1A83-4FA0-86AF-E417992DD52C}"/>
              </pc2:cmMkLst>
            </pc226:cmChg>
          </p:ext>
        </pc:extLst>
      </pc:sldChg>
      <pc:sldChg chg="modSp mod">
        <pc:chgData name="Truchan, JoAnn" userId="29b7a69b-3ebf-4f27-8ade-138d84fcd157" providerId="ADAL" clId="{58BD0B64-8F29-428A-B944-81AB5F428786}" dt="2026-09-29T19:29:44.569" v="651" actId="20577"/>
        <pc:sldMkLst>
          <pc:docMk/>
          <pc:sldMk cId="3323353454" sldId="353"/>
        </pc:sldMkLst>
        <pc:spChg chg="mod">
          <ac:chgData name="Truchan, JoAnn" userId="29b7a69b-3ebf-4f27-8ade-138d84fcd157" providerId="ADAL" clId="{58BD0B64-8F29-428A-B944-81AB5F428786}" dt="2026-09-29T19:29:44.569" v="651" actId="20577"/>
          <ac:spMkLst>
            <pc:docMk/>
            <pc:sldMk cId="3323353454" sldId="353"/>
            <ac:spMk id="3" creationId="{F6266A9B-EB3D-6519-1149-C6D61CEF4A6C}"/>
          </ac:spMkLst>
        </pc:spChg>
      </pc:sldChg>
      <pc:sldChg chg="modSp mod">
        <pc:chgData name="Truchan, JoAnn" userId="29b7a69b-3ebf-4f27-8ade-138d84fcd157" providerId="ADAL" clId="{58BD0B64-8F29-428A-B944-81AB5F428786}" dt="2026-09-29T18:56:14.705" v="0" actId="20577"/>
        <pc:sldMkLst>
          <pc:docMk/>
          <pc:sldMk cId="4039252339" sldId="358"/>
        </pc:sldMkLst>
        <pc:spChg chg="mod">
          <ac:chgData name="Truchan, JoAnn" userId="29b7a69b-3ebf-4f27-8ade-138d84fcd157" providerId="ADAL" clId="{58BD0B64-8F29-428A-B944-81AB5F428786}" dt="2026-09-29T18:56:14.705" v="0" actId="20577"/>
          <ac:spMkLst>
            <pc:docMk/>
            <pc:sldMk cId="4039252339" sldId="358"/>
            <ac:spMk id="3" creationId="{09E6AA3F-81B4-CB6D-2CD1-3D06691E23C3}"/>
          </ac:spMkLst>
        </pc:spChg>
      </pc:sldChg>
      <pc:sldChg chg="modSp mod">
        <pc:chgData name="Truchan, JoAnn" userId="29b7a69b-3ebf-4f27-8ade-138d84fcd157" providerId="ADAL" clId="{58BD0B64-8F29-428A-B944-81AB5F428786}" dt="2026-09-29T19:35:30.303" v="803" actId="20577"/>
        <pc:sldMkLst>
          <pc:docMk/>
          <pc:sldMk cId="1055278858" sldId="372"/>
        </pc:sldMkLst>
        <pc:spChg chg="mod">
          <ac:chgData name="Truchan, JoAnn" userId="29b7a69b-3ebf-4f27-8ade-138d84fcd157" providerId="ADAL" clId="{58BD0B64-8F29-428A-B944-81AB5F428786}" dt="2026-09-29T19:35:30.303" v="803" actId="20577"/>
          <ac:spMkLst>
            <pc:docMk/>
            <pc:sldMk cId="1055278858" sldId="372"/>
            <ac:spMk id="2" creationId="{D50D018E-169A-BE93-5B00-11378B845CB4}"/>
          </ac:spMkLst>
        </pc:spChg>
        <pc:spChg chg="mod">
          <ac:chgData name="Truchan, JoAnn" userId="29b7a69b-3ebf-4f27-8ade-138d84fcd157" providerId="ADAL" clId="{58BD0B64-8F29-428A-B944-81AB5F428786}" dt="2026-09-29T19:35:24.150" v="797" actId="20577"/>
          <ac:spMkLst>
            <pc:docMk/>
            <pc:sldMk cId="1055278858" sldId="372"/>
            <ac:spMk id="3" creationId="{160D2582-5F4D-4B59-4295-5A1C040BC9C6}"/>
          </ac:spMkLst>
        </pc:spChg>
      </pc:sldChg>
      <pc:sldChg chg="addSp delSp modSp mod ord">
        <pc:chgData name="Truchan, JoAnn" userId="29b7a69b-3ebf-4f27-8ade-138d84fcd157" providerId="ADAL" clId="{58BD0B64-8F29-428A-B944-81AB5F428786}" dt="2026-09-29T19:17:35.540" v="6"/>
        <pc:sldMkLst>
          <pc:docMk/>
          <pc:sldMk cId="3295606492" sldId="373"/>
        </pc:sldMkLst>
        <pc:picChg chg="add mod">
          <ac:chgData name="Truchan, JoAnn" userId="29b7a69b-3ebf-4f27-8ade-138d84fcd157" providerId="ADAL" clId="{58BD0B64-8F29-428A-B944-81AB5F428786}" dt="2026-09-29T19:11:13.859" v="4" actId="1076"/>
          <ac:picMkLst>
            <pc:docMk/>
            <pc:sldMk cId="3295606492" sldId="373"/>
            <ac:picMk id="6" creationId="{99CED7C1-E28F-0E13-D973-8503EE752A7B}"/>
          </ac:picMkLst>
        </pc:picChg>
      </pc:sldChg>
      <pc:sldChg chg="modSp mod">
        <pc:chgData name="Truchan, JoAnn" userId="29b7a69b-3ebf-4f27-8ade-138d84fcd157" providerId="ADAL" clId="{58BD0B64-8F29-428A-B944-81AB5F428786}" dt="2026-09-29T19:48:45.014" v="906" actId="108"/>
        <pc:sldMkLst>
          <pc:docMk/>
          <pc:sldMk cId="3021927024" sldId="374"/>
        </pc:sldMkLst>
        <pc:spChg chg="mod">
          <ac:chgData name="Truchan, JoAnn" userId="29b7a69b-3ebf-4f27-8ade-138d84fcd157" providerId="ADAL" clId="{58BD0B64-8F29-428A-B944-81AB5F428786}" dt="2026-09-29T19:48:45.014" v="906" actId="108"/>
          <ac:spMkLst>
            <pc:docMk/>
            <pc:sldMk cId="3021927024" sldId="374"/>
            <ac:spMk id="3" creationId="{24EE2D0F-9649-AA91-9EAB-E2C756B0EA37}"/>
          </ac:spMkLst>
        </pc:spChg>
      </pc:sldChg>
      <pc:sldChg chg="addSp delSp modSp mod">
        <pc:chgData name="Truchan, JoAnn" userId="29b7a69b-3ebf-4f27-8ade-138d84fcd157" providerId="ADAL" clId="{58BD0B64-8F29-428A-B944-81AB5F428786}" dt="2026-10-14T21:56:07.484" v="952" actId="1076"/>
        <pc:sldMkLst>
          <pc:docMk/>
          <pc:sldMk cId="3799284157" sldId="377"/>
        </pc:sldMkLst>
        <pc:spChg chg="mod">
          <ac:chgData name="Truchan, JoAnn" userId="29b7a69b-3ebf-4f27-8ade-138d84fcd157" providerId="ADAL" clId="{58BD0B64-8F29-428A-B944-81AB5F428786}" dt="2026-10-14T21:53:45.862" v="926" actId="20577"/>
          <ac:spMkLst>
            <pc:docMk/>
            <pc:sldMk cId="3799284157" sldId="377"/>
            <ac:spMk id="2" creationId="{17FFB473-40EA-39BC-12D3-30B5EF72B0B0}"/>
          </ac:spMkLst>
        </pc:spChg>
        <pc:graphicFrameChg chg="add mod ord modGraphic">
          <ac:chgData name="Truchan, JoAnn" userId="29b7a69b-3ebf-4f27-8ade-138d84fcd157" providerId="ADAL" clId="{58BD0B64-8F29-428A-B944-81AB5F428786}" dt="2026-10-14T21:56:07.484" v="952" actId="1076"/>
          <ac:graphicFrameMkLst>
            <pc:docMk/>
            <pc:sldMk cId="3799284157" sldId="377"/>
            <ac:graphicFrameMk id="5" creationId="{7D3D006E-F7C7-C5CC-5C0D-A0C120E3B764}"/>
          </ac:graphicFrameMkLst>
        </pc:graphicFrameChg>
      </pc:sldChg>
    </pc:docChg>
  </pc:docChgLst>
  <pc:docChgLst>
    <pc:chgData name="Maranche, Jason" userId="S::jason.maranche@alleghenycounty.us::5226acbb-0389-4e8c-8164-0c25904954ac" providerId="AD" clId="Web-{4B87A0CA-5C04-DBB0-CCC2-08D22930AEE5}"/>
    <pc:docChg chg="modSld">
      <pc:chgData name="Maranche, Jason" userId="S::jason.maranche@alleghenycounty.us::5226acbb-0389-4e8c-8164-0c25904954ac" providerId="AD" clId="Web-{4B87A0CA-5C04-DBB0-CCC2-08D22930AEE5}" dt="2026-09-29T07:56:08.897" v="87" actId="20577"/>
      <pc:docMkLst>
        <pc:docMk/>
      </pc:docMkLst>
      <pc:sldChg chg="modSp modCm">
        <pc:chgData name="Maranche, Jason" userId="S::jason.maranche@alleghenycounty.us::5226acbb-0389-4e8c-8164-0c25904954ac" providerId="AD" clId="Web-{4B87A0CA-5C04-DBB0-CCC2-08D22930AEE5}" dt="2026-09-29T07:56:08.897" v="87" actId="20577"/>
        <pc:sldMkLst>
          <pc:docMk/>
          <pc:sldMk cId="3058718337" sldId="363"/>
        </pc:sldMkLst>
        <pc:spChg chg="mod">
          <ac:chgData name="Maranche, Jason" userId="S::jason.maranche@alleghenycounty.us::5226acbb-0389-4e8c-8164-0c25904954ac" providerId="AD" clId="Web-{4B87A0CA-5C04-DBB0-CCC2-08D22930AEE5}" dt="2026-09-29T07:56:08.897" v="87" actId="20577"/>
          <ac:spMkLst>
            <pc:docMk/>
            <pc:sldMk cId="3058718337" sldId="363"/>
            <ac:spMk id="3" creationId="{ADB19775-F418-E468-03C2-992DC2D9BE49}"/>
          </ac:spMkLst>
        </pc:spChg>
        <pc:extLst>
          <p:ext xmlns:p="http://schemas.openxmlformats.org/presentationml/2006/main" uri="{D6D511B9-2390-475A-947B-AFAB55BFBCF1}">
            <pc226:cmChg xmlns:pc226="http://schemas.microsoft.com/office/powerpoint/2022/06/main/command" chg="mod">
              <pc226:chgData name="Maranche, Jason" userId="S::jason.maranche@alleghenycounty.us::5226acbb-0389-4e8c-8164-0c25904954ac" providerId="AD" clId="Web-{4B87A0CA-5C04-DBB0-CCC2-08D22930AEE5}" dt="2026-09-29T07:55:47.507" v="86" actId="20577"/>
              <pc2:cmMkLst xmlns:pc2="http://schemas.microsoft.com/office/powerpoint/2019/9/main/command">
                <pc:docMk/>
                <pc:sldMk cId="3058718337" sldId="363"/>
                <pc2:cmMk id="{43D2C021-12D6-4D64-8709-3A2671878908}"/>
              </pc2:cmMkLst>
            </pc226:cmChg>
          </p:ext>
        </pc:extLst>
      </pc:sldChg>
    </pc:docChg>
  </pc:docChgLst>
  <pc:docChgLst>
    <pc:chgData name="Good, David" userId="S::david.good@alleghenycounty.us::0ab6b8d0-85d4-46e7-a66e-a980223aa4c6" providerId="AD" clId="Web-{A806A430-9683-56AD-2727-2566386BB48D}"/>
    <pc:docChg chg="modSld">
      <pc:chgData name="Good, David" userId="S::david.good@alleghenycounty.us::0ab6b8d0-85d4-46e7-a66e-a980223aa4c6" providerId="AD" clId="Web-{A806A430-9683-56AD-2727-2566386BB48D}" dt="2026-10-15T17:47:59.569" v="213" actId="20577"/>
      <pc:docMkLst>
        <pc:docMk/>
      </pc:docMkLst>
      <pc:sldChg chg="modSp">
        <pc:chgData name="Good, David" userId="S::david.good@alleghenycounty.us::0ab6b8d0-85d4-46e7-a66e-a980223aa4c6" providerId="AD" clId="Web-{A806A430-9683-56AD-2727-2566386BB48D}" dt="2026-10-15T17:42:46.050" v="25" actId="20577"/>
        <pc:sldMkLst>
          <pc:docMk/>
          <pc:sldMk cId="1548253049" sldId="285"/>
        </pc:sldMkLst>
        <pc:spChg chg="mod">
          <ac:chgData name="Good, David" userId="S::david.good@alleghenycounty.us::0ab6b8d0-85d4-46e7-a66e-a980223aa4c6" providerId="AD" clId="Web-{A806A430-9683-56AD-2727-2566386BB48D}" dt="2026-10-15T17:42:46.050" v="25" actId="20577"/>
          <ac:spMkLst>
            <pc:docMk/>
            <pc:sldMk cId="1548253049" sldId="285"/>
            <ac:spMk id="3" creationId="{5AD792AC-A689-401C-B98B-3EF40E0A3772}"/>
          </ac:spMkLst>
        </pc:spChg>
      </pc:sldChg>
      <pc:sldChg chg="modSp">
        <pc:chgData name="Good, David" userId="S::david.good@alleghenycounty.us::0ab6b8d0-85d4-46e7-a66e-a980223aa4c6" providerId="AD" clId="Web-{A806A430-9683-56AD-2727-2566386BB48D}" dt="2026-10-15T17:47:59.569" v="213" actId="20577"/>
        <pc:sldMkLst>
          <pc:docMk/>
          <pc:sldMk cId="2509664545" sldId="360"/>
        </pc:sldMkLst>
        <pc:spChg chg="mod">
          <ac:chgData name="Good, David" userId="S::david.good@alleghenycounty.us::0ab6b8d0-85d4-46e7-a66e-a980223aa4c6" providerId="AD" clId="Web-{A806A430-9683-56AD-2727-2566386BB48D}" dt="2026-10-15T17:47:59.569" v="213" actId="20577"/>
          <ac:spMkLst>
            <pc:docMk/>
            <pc:sldMk cId="2509664545" sldId="360"/>
            <ac:spMk id="3" creationId="{58EEA1B2-E2D3-8584-8688-BC0F89B6005C}"/>
          </ac:spMkLst>
        </pc:spChg>
      </pc:sldChg>
      <pc:sldChg chg="modSp modCm">
        <pc:chgData name="Good, David" userId="S::david.good@alleghenycounty.us::0ab6b8d0-85d4-46e7-a66e-a980223aa4c6" providerId="AD" clId="Web-{A806A430-9683-56AD-2727-2566386BB48D}" dt="2026-10-15T17:43:05.754" v="29" actId="20577"/>
        <pc:sldMkLst>
          <pc:docMk/>
          <pc:sldMk cId="3058718337" sldId="363"/>
        </pc:sldMkLst>
        <pc:spChg chg="mod">
          <ac:chgData name="Good, David" userId="S::david.good@alleghenycounty.us::0ab6b8d0-85d4-46e7-a66e-a980223aa4c6" providerId="AD" clId="Web-{A806A430-9683-56AD-2727-2566386BB48D}" dt="2026-10-15T17:43:05.754" v="29" actId="20577"/>
          <ac:spMkLst>
            <pc:docMk/>
            <pc:sldMk cId="3058718337" sldId="363"/>
            <ac:spMk id="3" creationId="{ADB19775-F418-E468-03C2-992DC2D9BE49}"/>
          </ac:spMkLst>
        </pc:spChg>
        <pc:extLst>
          <p:ext xmlns:p="http://schemas.openxmlformats.org/presentationml/2006/main" uri="{D6D511B9-2390-475A-947B-AFAB55BFBCF1}">
            <pc226:cmChg xmlns:pc226="http://schemas.microsoft.com/office/powerpoint/2022/06/main/command" chg="mod">
              <pc226:chgData name="Good, David" userId="S::david.good@alleghenycounty.us::0ab6b8d0-85d4-46e7-a66e-a980223aa4c6" providerId="AD" clId="Web-{A806A430-9683-56AD-2727-2566386BB48D}" dt="2026-10-15T17:43:05.754" v="29" actId="20577"/>
              <pc2:cmMkLst xmlns:pc2="http://schemas.microsoft.com/office/powerpoint/2019/9/main/command">
                <pc:docMk/>
                <pc:sldMk cId="3058718337" sldId="363"/>
                <pc2:cmMk id="{43D2C021-12D6-4D64-8709-3A2671878908}"/>
              </pc2:cmMkLst>
            </pc226:cmChg>
          </p:ext>
        </pc:extLst>
      </pc:sldChg>
    </pc:docChg>
  </pc:docChgLst>
  <pc:docChgLst>
    <pc:chgData name="Das, Ronnie (Debabrata)" userId="S::ronnie.das@alleghenycounty.us::62acebb5-2fd6-418d-bc3a-0477b36b4b14" providerId="AD" clId="Web-{C1D5B924-5A5B-DC32-4DD3-7CBE64E59031}"/>
    <pc:docChg chg="modSld">
      <pc:chgData name="Das, Ronnie (Debabrata)" userId="S::ronnie.das@alleghenycounty.us::62acebb5-2fd6-418d-bc3a-0477b36b4b14" providerId="AD" clId="Web-{C1D5B924-5A5B-DC32-4DD3-7CBE64E59031}" dt="2026-10-15T17:59:47.261" v="16" actId="20577"/>
      <pc:docMkLst>
        <pc:docMk/>
      </pc:docMkLst>
      <pc:sldChg chg="modSp">
        <pc:chgData name="Das, Ronnie (Debabrata)" userId="S::ronnie.das@alleghenycounty.us::62acebb5-2fd6-418d-bc3a-0477b36b4b14" providerId="AD" clId="Web-{C1D5B924-5A5B-DC32-4DD3-7CBE64E59031}" dt="2026-10-15T17:59:00.823" v="8" actId="20577"/>
        <pc:sldMkLst>
          <pc:docMk/>
          <pc:sldMk cId="1311957620" sldId="344"/>
        </pc:sldMkLst>
        <pc:spChg chg="mod">
          <ac:chgData name="Das, Ronnie (Debabrata)" userId="S::ronnie.das@alleghenycounty.us::62acebb5-2fd6-418d-bc3a-0477b36b4b14" providerId="AD" clId="Web-{C1D5B924-5A5B-DC32-4DD3-7CBE64E59031}" dt="2026-10-15T17:59:00.823" v="8" actId="20577"/>
          <ac:spMkLst>
            <pc:docMk/>
            <pc:sldMk cId="1311957620" sldId="344"/>
            <ac:spMk id="3" creationId="{8060EF7D-11F7-435F-5EC6-691001EF6780}"/>
          </ac:spMkLst>
        </pc:spChg>
      </pc:sldChg>
      <pc:sldChg chg="modSp">
        <pc:chgData name="Das, Ronnie (Debabrata)" userId="S::ronnie.das@alleghenycounty.us::62acebb5-2fd6-418d-bc3a-0477b36b4b14" providerId="AD" clId="Web-{C1D5B924-5A5B-DC32-4DD3-7CBE64E59031}" dt="2026-10-15T17:59:47.261" v="16" actId="20577"/>
        <pc:sldMkLst>
          <pc:docMk/>
          <pc:sldMk cId="1964872352" sldId="375"/>
        </pc:sldMkLst>
        <pc:spChg chg="mod">
          <ac:chgData name="Das, Ronnie (Debabrata)" userId="S::ronnie.das@alleghenycounty.us::62acebb5-2fd6-418d-bc3a-0477b36b4b14" providerId="AD" clId="Web-{C1D5B924-5A5B-DC32-4DD3-7CBE64E59031}" dt="2026-10-15T17:59:47.261" v="16" actId="20577"/>
          <ac:spMkLst>
            <pc:docMk/>
            <pc:sldMk cId="1964872352" sldId="375"/>
            <ac:spMk id="3" creationId="{D2360CB7-FD35-0E97-3C0F-B96638E05CFD}"/>
          </ac:spMkLst>
        </pc:spChg>
      </pc:sldChg>
    </pc:docChg>
  </pc:docChgLst>
  <pc:docChgLst>
    <pc:chgData name="Anderson, Ian" userId="S::ian.anderson@alleghenycounty.us::be70dd2f-58ed-413f-a9a0-0e267879e465" providerId="AD" clId="Web-{35E71DF8-DD2B-28FB-1317-54ACD6029738}"/>
    <pc:docChg chg="mod">
      <pc:chgData name="Anderson, Ian" userId="S::ian.anderson@alleghenycounty.us::be70dd2f-58ed-413f-a9a0-0e267879e465" providerId="AD" clId="Web-{35E71DF8-DD2B-28FB-1317-54ACD6029738}" dt="2026-09-29T19:20:26.657" v="0"/>
      <pc:docMkLst>
        <pc:docMk/>
      </pc:docMkLst>
    </pc:docChg>
  </pc:docChgLst>
  <pc:docChgLst>
    <pc:chgData name="Joyce, Kim" userId="S::kim.joyce@alleghenycounty.us::88d4344b-47e0-4a16-a51f-60a671fb156e" providerId="AD" clId="Web-{FD6361B5-EE98-A5DA-9F20-FE6592C50999}"/>
    <pc:docChg chg="addSld modSld">
      <pc:chgData name="Joyce, Kim" userId="S::kim.joyce@alleghenycounty.us::88d4344b-47e0-4a16-a51f-60a671fb156e" providerId="AD" clId="Web-{FD6361B5-EE98-A5DA-9F20-FE6592C50999}" dt="2026-10-06T19:32:14.675" v="583" actId="20577"/>
      <pc:docMkLst>
        <pc:docMk/>
      </pc:docMkLst>
      <pc:sldChg chg="modSp">
        <pc:chgData name="Joyce, Kim" userId="S::kim.joyce@alleghenycounty.us::88d4344b-47e0-4a16-a51f-60a671fb156e" providerId="AD" clId="Web-{FD6361B5-EE98-A5DA-9F20-FE6592C50999}" dt="2026-10-06T19:23:40.196" v="348" actId="20577"/>
        <pc:sldMkLst>
          <pc:docMk/>
          <pc:sldMk cId="1311957620" sldId="344"/>
        </pc:sldMkLst>
        <pc:spChg chg="mod">
          <ac:chgData name="Joyce, Kim" userId="S::kim.joyce@alleghenycounty.us::88d4344b-47e0-4a16-a51f-60a671fb156e" providerId="AD" clId="Web-{FD6361B5-EE98-A5DA-9F20-FE6592C50999}" dt="2026-10-06T19:23:40.196" v="348" actId="20577"/>
          <ac:spMkLst>
            <pc:docMk/>
            <pc:sldMk cId="1311957620" sldId="344"/>
            <ac:spMk id="3" creationId="{8060EF7D-11F7-435F-5EC6-691001EF6780}"/>
          </ac:spMkLst>
        </pc:spChg>
      </pc:sldChg>
      <pc:sldChg chg="addSp delSp modSp add replId">
        <pc:chgData name="Joyce, Kim" userId="S::kim.joyce@alleghenycounty.us::88d4344b-47e0-4a16-a51f-60a671fb156e" providerId="AD" clId="Web-{FD6361B5-EE98-A5DA-9F20-FE6592C50999}" dt="2026-10-06T19:32:14.675" v="583" actId="20577"/>
        <pc:sldMkLst>
          <pc:docMk/>
          <pc:sldMk cId="1964872352" sldId="375"/>
        </pc:sldMkLst>
        <pc:spChg chg="mod">
          <ac:chgData name="Joyce, Kim" userId="S::kim.joyce@alleghenycounty.us::88d4344b-47e0-4a16-a51f-60a671fb156e" providerId="AD" clId="Web-{FD6361B5-EE98-A5DA-9F20-FE6592C50999}" dt="2026-10-06T19:32:14.675" v="583" actId="20577"/>
          <ac:spMkLst>
            <pc:docMk/>
            <pc:sldMk cId="1964872352" sldId="375"/>
            <ac:spMk id="3" creationId="{D2360CB7-FD35-0E97-3C0F-B96638E05CFD}"/>
          </ac:spMkLst>
        </pc:spChg>
      </pc:sldChg>
    </pc:docChg>
  </pc:docChgLst>
  <pc:docChgLst>
    <pc:chgData name="Holt, Allason" userId="e171b4db-81a3-4268-892d-488347f54499" providerId="ADAL" clId="{FBBE2FCD-9986-4959-B7DA-862BD73F6981}"/>
    <pc:docChg chg="undo custSel modSld">
      <pc:chgData name="Holt, Allason" userId="e171b4db-81a3-4268-892d-488347f54499" providerId="ADAL" clId="{FBBE2FCD-9986-4959-B7DA-862BD73F6981}" dt="2026-09-30T12:27:32.166" v="291" actId="20577"/>
      <pc:docMkLst>
        <pc:docMk/>
      </pc:docMkLst>
      <pc:sldChg chg="modSp mod">
        <pc:chgData name="Holt, Allason" userId="e171b4db-81a3-4268-892d-488347f54499" providerId="ADAL" clId="{FBBE2FCD-9986-4959-B7DA-862BD73F6981}" dt="2026-09-30T12:27:32.166" v="291" actId="20577"/>
        <pc:sldMkLst>
          <pc:docMk/>
          <pc:sldMk cId="2183197451" sldId="361"/>
        </pc:sldMkLst>
        <pc:spChg chg="mod">
          <ac:chgData name="Holt, Allason" userId="e171b4db-81a3-4268-892d-488347f54499" providerId="ADAL" clId="{FBBE2FCD-9986-4959-B7DA-862BD73F6981}" dt="2026-09-30T12:27:32.166" v="291" actId="20577"/>
          <ac:spMkLst>
            <pc:docMk/>
            <pc:sldMk cId="2183197451" sldId="361"/>
            <ac:spMk id="3" creationId="{45372272-F66E-E36D-2531-84203AF2ACA6}"/>
          </ac:spMkLst>
        </pc:spChg>
      </pc:sldChg>
    </pc:docChg>
  </pc:docChgLst>
  <pc:docChgLst>
    <pc:chgData name="Maranche, Jason" userId="S::jason.maranche@alleghenycounty.us::5226acbb-0389-4e8c-8164-0c25904954ac" providerId="AD" clId="Web-{C42B5F3C-D097-E53A-842E-150DC2A1EFB3}"/>
    <pc:docChg chg="addSld modSld">
      <pc:chgData name="Maranche, Jason" userId="S::jason.maranche@alleghenycounty.us::5226acbb-0389-4e8c-8164-0c25904954ac" providerId="AD" clId="Web-{C42B5F3C-D097-E53A-842E-150DC2A1EFB3}" dt="2026-10-15T16:30:00.109" v="159" actId="1076"/>
      <pc:docMkLst>
        <pc:docMk/>
      </pc:docMkLst>
      <pc:sldChg chg="addSp delSp modSp">
        <pc:chgData name="Maranche, Jason" userId="S::jason.maranche@alleghenycounty.us::5226acbb-0389-4e8c-8164-0c25904954ac" providerId="AD" clId="Web-{C42B5F3C-D097-E53A-842E-150DC2A1EFB3}" dt="2026-10-15T16:06:51.564" v="51" actId="14100"/>
        <pc:sldMkLst>
          <pc:docMk/>
          <pc:sldMk cId="1632234157" sldId="356"/>
        </pc:sldMkLst>
        <pc:spChg chg="mod">
          <ac:chgData name="Maranche, Jason" userId="S::jason.maranche@alleghenycounty.us::5226acbb-0389-4e8c-8164-0c25904954ac" providerId="AD" clId="Web-{C42B5F3C-D097-E53A-842E-150DC2A1EFB3}" dt="2026-10-15T16:06:22.078" v="46" actId="1076"/>
          <ac:spMkLst>
            <pc:docMk/>
            <pc:sldMk cId="1632234157" sldId="356"/>
            <ac:spMk id="3" creationId="{F8510F5B-B65A-3A58-E24A-7FA8AEB5F304}"/>
          </ac:spMkLst>
        </pc:spChg>
        <pc:spChg chg="mod">
          <ac:chgData name="Maranche, Jason" userId="S::jason.maranche@alleghenycounty.us::5226acbb-0389-4e8c-8164-0c25904954ac" providerId="AD" clId="Web-{C42B5F3C-D097-E53A-842E-150DC2A1EFB3}" dt="2026-10-15T16:06:24.203" v="47" actId="1076"/>
          <ac:spMkLst>
            <pc:docMk/>
            <pc:sldMk cId="1632234157" sldId="356"/>
            <ac:spMk id="7" creationId="{77547D0E-9DC5-6D5D-D516-8A59EC80FAC1}"/>
          </ac:spMkLst>
        </pc:spChg>
        <pc:spChg chg="mod">
          <ac:chgData name="Maranche, Jason" userId="S::jason.maranche@alleghenycounty.us::5226acbb-0389-4e8c-8164-0c25904954ac" providerId="AD" clId="Web-{C42B5F3C-D097-E53A-842E-150DC2A1EFB3}" dt="2026-10-15T16:06:19.203" v="45" actId="1076"/>
          <ac:spMkLst>
            <pc:docMk/>
            <pc:sldMk cId="1632234157" sldId="356"/>
            <ac:spMk id="8" creationId="{3605E6CD-0804-44D0-BF9D-2F7DCBB4B00F}"/>
          </ac:spMkLst>
        </pc:spChg>
      </pc:sldChg>
      <pc:sldChg chg="addSp delSp modSp">
        <pc:chgData name="Maranche, Jason" userId="S::jason.maranche@alleghenycounty.us::5226acbb-0389-4e8c-8164-0c25904954ac" providerId="AD" clId="Web-{C42B5F3C-D097-E53A-842E-150DC2A1EFB3}" dt="2026-10-15T16:06:36.813" v="49" actId="14100"/>
        <pc:sldMkLst>
          <pc:docMk/>
          <pc:sldMk cId="2600891337" sldId="357"/>
        </pc:sldMkLst>
        <pc:spChg chg="mod">
          <ac:chgData name="Maranche, Jason" userId="S::jason.maranche@alleghenycounty.us::5226acbb-0389-4e8c-8164-0c25904954ac" providerId="AD" clId="Web-{C42B5F3C-D097-E53A-842E-150DC2A1EFB3}" dt="2026-10-15T16:04:39.995" v="30" actId="20577"/>
          <ac:spMkLst>
            <pc:docMk/>
            <pc:sldMk cId="2600891337" sldId="357"/>
            <ac:spMk id="2" creationId="{C995E3A2-18DD-B648-5BF4-2B51C2A126FA}"/>
          </ac:spMkLst>
        </pc:spChg>
        <pc:spChg chg="mod">
          <ac:chgData name="Maranche, Jason" userId="S::jason.maranche@alleghenycounty.us::5226acbb-0389-4e8c-8164-0c25904954ac" providerId="AD" clId="Web-{C42B5F3C-D097-E53A-842E-150DC2A1EFB3}" dt="2026-10-15T16:05:32.310" v="40" actId="1076"/>
          <ac:spMkLst>
            <pc:docMk/>
            <pc:sldMk cId="2600891337" sldId="357"/>
            <ac:spMk id="10" creationId="{F3A3E460-523E-85B1-A3B5-1725DC332C1B}"/>
          </ac:spMkLst>
        </pc:spChg>
        <pc:spChg chg="mod">
          <ac:chgData name="Maranche, Jason" userId="S::jason.maranche@alleghenycounty.us::5226acbb-0389-4e8c-8164-0c25904954ac" providerId="AD" clId="Web-{C42B5F3C-D097-E53A-842E-150DC2A1EFB3}" dt="2026-10-15T16:05:28.357" v="39" actId="1076"/>
          <ac:spMkLst>
            <pc:docMk/>
            <pc:sldMk cId="2600891337" sldId="357"/>
            <ac:spMk id="11" creationId="{F99406C9-CA63-4CD7-FFB7-F8A05C0F4875}"/>
          </ac:spMkLst>
        </pc:spChg>
        <pc:spChg chg="mod">
          <ac:chgData name="Maranche, Jason" userId="S::jason.maranche@alleghenycounty.us::5226acbb-0389-4e8c-8164-0c25904954ac" providerId="AD" clId="Web-{C42B5F3C-D097-E53A-842E-150DC2A1EFB3}" dt="2026-10-15T16:05:12.371" v="35" actId="1076"/>
          <ac:spMkLst>
            <pc:docMk/>
            <pc:sldMk cId="2600891337" sldId="357"/>
            <ac:spMk id="13" creationId="{9FBCE636-D465-642F-9E98-6DE74DDC1250}"/>
          </ac:spMkLst>
        </pc:spChg>
        <pc:spChg chg="mod">
          <ac:chgData name="Maranche, Jason" userId="S::jason.maranche@alleghenycounty.us::5226acbb-0389-4e8c-8164-0c25904954ac" providerId="AD" clId="Web-{C42B5F3C-D097-E53A-842E-150DC2A1EFB3}" dt="2026-10-15T16:03:18.022" v="21"/>
          <ac:spMkLst>
            <pc:docMk/>
            <pc:sldMk cId="2600891337" sldId="357"/>
            <ac:spMk id="15" creationId="{505B15DF-DAD7-F422-A78C-7CEDBCF000E4}"/>
          </ac:spMkLst>
        </pc:spChg>
        <pc:spChg chg="mod">
          <ac:chgData name="Maranche, Jason" userId="S::jason.maranche@alleghenycounty.us::5226acbb-0389-4e8c-8164-0c25904954ac" providerId="AD" clId="Web-{C42B5F3C-D097-E53A-842E-150DC2A1EFB3}" dt="2026-10-15T16:05:15.965" v="36" actId="1076"/>
          <ac:spMkLst>
            <pc:docMk/>
            <pc:sldMk cId="2600891337" sldId="357"/>
            <ac:spMk id="17" creationId="{61EF18CB-CC69-FFBD-6AA5-19B7341F286B}"/>
          </ac:spMkLst>
        </pc:spChg>
        <pc:picChg chg="add mod ord">
          <ac:chgData name="Maranche, Jason" userId="S::jason.maranche@alleghenycounty.us::5226acbb-0389-4e8c-8164-0c25904954ac" providerId="AD" clId="Web-{C42B5F3C-D097-E53A-842E-150DC2A1EFB3}" dt="2026-10-15T16:06:36.813" v="49" actId="14100"/>
          <ac:picMkLst>
            <pc:docMk/>
            <pc:sldMk cId="2600891337" sldId="357"/>
            <ac:picMk id="3" creationId="{9BF676E0-0018-21B7-512E-0DF68CD82758}"/>
          </ac:picMkLst>
        </pc:picChg>
      </pc:sldChg>
    </pc:docChg>
  </pc:docChgLst>
  <pc:docChgLst>
    <pc:chgData name="Anderson, Ian" userId="be70dd2f-58ed-413f-a9a0-0e267879e465" providerId="ADAL" clId="{A0D994ED-6B43-4382-BFF8-401D70308B48}"/>
    <pc:docChg chg="undo custSel addSld delSld modSld sldOrd">
      <pc:chgData name="Anderson, Ian" userId="be70dd2f-58ed-413f-a9a0-0e267879e465" providerId="ADAL" clId="{A0D994ED-6B43-4382-BFF8-401D70308B48}" dt="2026-10-19T17:12:49.744" v="1691" actId="14734"/>
      <pc:docMkLst>
        <pc:docMk/>
      </pc:docMkLst>
      <pc:sldChg chg="modSp mod ord">
        <pc:chgData name="Anderson, Ian" userId="be70dd2f-58ed-413f-a9a0-0e267879e465" providerId="ADAL" clId="{A0D994ED-6B43-4382-BFF8-401D70308B48}" dt="2026-10-14T13:45:36.765" v="1457"/>
        <pc:sldMkLst>
          <pc:docMk/>
          <pc:sldMk cId="4266461977" sldId="352"/>
        </pc:sldMkLst>
      </pc:sldChg>
      <pc:sldChg chg="addSp delSp modSp add mod">
        <pc:chgData name="Anderson, Ian" userId="be70dd2f-58ed-413f-a9a0-0e267879e465" providerId="ADAL" clId="{A0D994ED-6B43-4382-BFF8-401D70308B48}" dt="2026-09-28T19:04:56.433" v="1422" actId="1076"/>
        <pc:sldMkLst>
          <pc:docMk/>
          <pc:sldMk cId="2600891337" sldId="357"/>
        </pc:sldMkLst>
      </pc:sldChg>
      <pc:sldChg chg="addSp delSp modSp new mod ord">
        <pc:chgData name="Anderson, Ian" userId="be70dd2f-58ed-413f-a9a0-0e267879e465" providerId="ADAL" clId="{A0D994ED-6B43-4382-BFF8-401D70308B48}" dt="2026-09-28T19:04:34.404" v="1421" actId="1076"/>
        <pc:sldMkLst>
          <pc:docMk/>
          <pc:sldMk cId="3014576302" sldId="362"/>
        </pc:sldMkLst>
        <pc:picChg chg="add mod">
          <ac:chgData name="Anderson, Ian" userId="be70dd2f-58ed-413f-a9a0-0e267879e465" providerId="ADAL" clId="{A0D994ED-6B43-4382-BFF8-401D70308B48}" dt="2026-09-28T19:04:34.404" v="1421" actId="1076"/>
          <ac:picMkLst>
            <pc:docMk/>
            <pc:sldMk cId="3014576302" sldId="362"/>
            <ac:picMk id="6" creationId="{45F58B17-1778-F946-3F97-759AE9FA2EDA}"/>
          </ac:picMkLst>
        </pc:picChg>
      </pc:sldChg>
      <pc:sldChg chg="modSp new mod ord">
        <pc:chgData name="Anderson, Ian" userId="be70dd2f-58ed-413f-a9a0-0e267879e465" providerId="ADAL" clId="{A0D994ED-6B43-4382-BFF8-401D70308B48}" dt="2026-09-28T13:53:18.175" v="1419" actId="20577"/>
        <pc:sldMkLst>
          <pc:docMk/>
          <pc:sldMk cId="1055278858" sldId="372"/>
        </pc:sldMkLst>
        <pc:spChg chg="mod">
          <ac:chgData name="Anderson, Ian" userId="be70dd2f-58ed-413f-a9a0-0e267879e465" providerId="ADAL" clId="{A0D994ED-6B43-4382-BFF8-401D70308B48}" dt="2026-09-28T13:53:18.175" v="1419" actId="20577"/>
          <ac:spMkLst>
            <pc:docMk/>
            <pc:sldMk cId="1055278858" sldId="372"/>
            <ac:spMk id="3" creationId="{160D2582-5F4D-4B59-4295-5A1C040BC9C6}"/>
          </ac:spMkLst>
        </pc:spChg>
      </pc:sldChg>
      <pc:sldChg chg="addSp modSp mod">
        <pc:chgData name="Anderson, Ian" userId="be70dd2f-58ed-413f-a9a0-0e267879e465" providerId="ADAL" clId="{A0D994ED-6B43-4382-BFF8-401D70308B48}" dt="2026-09-29T15:50:44.019" v="1455" actId="14100"/>
        <pc:sldMkLst>
          <pc:docMk/>
          <pc:sldMk cId="3295606492" sldId="373"/>
        </pc:sldMkLst>
        <pc:spChg chg="mod">
          <ac:chgData name="Anderson, Ian" userId="be70dd2f-58ed-413f-a9a0-0e267879e465" providerId="ADAL" clId="{A0D994ED-6B43-4382-BFF8-401D70308B48}" dt="2026-09-29T15:50:34.918" v="1453" actId="1076"/>
          <ac:spMkLst>
            <pc:docMk/>
            <pc:sldMk cId="3295606492" sldId="373"/>
            <ac:spMk id="5" creationId="{F78C8656-0067-BA0E-63DF-736B9529A466}"/>
          </ac:spMkLst>
        </pc:spChg>
        <pc:spChg chg="mod">
          <ac:chgData name="Anderson, Ian" userId="be70dd2f-58ed-413f-a9a0-0e267879e465" providerId="ADAL" clId="{A0D994ED-6B43-4382-BFF8-401D70308B48}" dt="2026-09-29T15:50:26.751" v="1451" actId="1076"/>
          <ac:spMkLst>
            <pc:docMk/>
            <pc:sldMk cId="3295606492" sldId="373"/>
            <ac:spMk id="7" creationId="{D08066F0-38E1-A9B1-1BFA-1A8BC3AE23D1}"/>
          </ac:spMkLst>
        </pc:spChg>
        <pc:spChg chg="mod">
          <ac:chgData name="Anderson, Ian" userId="be70dd2f-58ed-413f-a9a0-0e267879e465" providerId="ADAL" clId="{A0D994ED-6B43-4382-BFF8-401D70308B48}" dt="2026-09-29T15:50:32.313" v="1452" actId="1076"/>
          <ac:spMkLst>
            <pc:docMk/>
            <pc:sldMk cId="3295606492" sldId="373"/>
            <ac:spMk id="10" creationId="{06F02736-E4F9-7EC8-2458-C2B484EC4FBF}"/>
          </ac:spMkLst>
        </pc:spChg>
        <pc:spChg chg="mod">
          <ac:chgData name="Anderson, Ian" userId="be70dd2f-58ed-413f-a9a0-0e267879e465" providerId="ADAL" clId="{A0D994ED-6B43-4382-BFF8-401D70308B48}" dt="2026-09-29T15:50:39.498" v="1454" actId="1076"/>
          <ac:spMkLst>
            <pc:docMk/>
            <pc:sldMk cId="3295606492" sldId="373"/>
            <ac:spMk id="14" creationId="{90CD4002-BB68-5689-F84C-C3F3DC381109}"/>
          </ac:spMkLst>
        </pc:spChg>
      </pc:sldChg>
      <pc:sldChg chg="modSp new mod">
        <pc:chgData name="Anderson, Ian" userId="be70dd2f-58ed-413f-a9a0-0e267879e465" providerId="ADAL" clId="{A0D994ED-6B43-4382-BFF8-401D70308B48}" dt="2026-09-28T19:05:26.963" v="1448" actId="15"/>
        <pc:sldMkLst>
          <pc:docMk/>
          <pc:sldMk cId="3021927024" sldId="374"/>
        </pc:sldMkLst>
        <pc:spChg chg="mod">
          <ac:chgData name="Anderson, Ian" userId="be70dd2f-58ed-413f-a9a0-0e267879e465" providerId="ADAL" clId="{A0D994ED-6B43-4382-BFF8-401D70308B48}" dt="2026-09-28T19:05:19.399" v="1430" actId="20577"/>
          <ac:spMkLst>
            <pc:docMk/>
            <pc:sldMk cId="3021927024" sldId="374"/>
            <ac:spMk id="2" creationId="{A1957654-9794-8F6E-5FD9-D880B8A1C932}"/>
          </ac:spMkLst>
        </pc:spChg>
        <pc:spChg chg="mod">
          <ac:chgData name="Anderson, Ian" userId="be70dd2f-58ed-413f-a9a0-0e267879e465" providerId="ADAL" clId="{A0D994ED-6B43-4382-BFF8-401D70308B48}" dt="2026-09-28T19:05:26.963" v="1448" actId="15"/>
          <ac:spMkLst>
            <pc:docMk/>
            <pc:sldMk cId="3021927024" sldId="374"/>
            <ac:spMk id="3" creationId="{24EE2D0F-9649-AA91-9EAB-E2C756B0EA37}"/>
          </ac:spMkLst>
        </pc:spChg>
      </pc:sldChg>
      <pc:sldChg chg="modSp new mod">
        <pc:chgData name="Anderson, Ian" userId="be70dd2f-58ed-413f-a9a0-0e267879e465" providerId="ADAL" clId="{A0D994ED-6B43-4382-BFF8-401D70308B48}" dt="2026-10-19T17:12:49.744" v="1691" actId="14734"/>
        <pc:sldMkLst>
          <pc:docMk/>
          <pc:sldMk cId="3799284157" sldId="377"/>
        </pc:sldMkLst>
        <pc:spChg chg="mod">
          <ac:chgData name="Anderson, Ian" userId="be70dd2f-58ed-413f-a9a0-0e267879e465" providerId="ADAL" clId="{A0D994ED-6B43-4382-BFF8-401D70308B48}" dt="2026-10-14T13:46:27.309" v="1473" actId="20577"/>
          <ac:spMkLst>
            <pc:docMk/>
            <pc:sldMk cId="3799284157" sldId="377"/>
            <ac:spMk id="2" creationId="{17FFB473-40EA-39BC-12D3-30B5EF72B0B0}"/>
          </ac:spMkLst>
        </pc:spChg>
        <pc:graphicFrameChg chg="modGraphic">
          <ac:chgData name="Anderson, Ian" userId="be70dd2f-58ed-413f-a9a0-0e267879e465" providerId="ADAL" clId="{A0D994ED-6B43-4382-BFF8-401D70308B48}" dt="2026-10-19T17:12:49.744" v="1691" actId="14734"/>
          <ac:graphicFrameMkLst>
            <pc:docMk/>
            <pc:sldMk cId="3799284157" sldId="377"/>
            <ac:graphicFrameMk id="5" creationId="{7D3D006E-F7C7-C5CC-5C0D-A0C120E3B764}"/>
          </ac:graphicFrameMkLst>
        </pc:graphicFrameChg>
      </pc:sldChg>
      <pc:sldChg chg="modSp new mod">
        <pc:chgData name="Anderson, Ian" userId="be70dd2f-58ed-413f-a9a0-0e267879e465" providerId="ADAL" clId="{A0D994ED-6B43-4382-BFF8-401D70308B48}" dt="2026-10-14T14:34:08.138" v="1679" actId="403"/>
        <pc:sldMkLst>
          <pc:docMk/>
          <pc:sldMk cId="2973548041" sldId="385"/>
        </pc:sldMkLst>
        <pc:spChg chg="mod">
          <ac:chgData name="Anderson, Ian" userId="be70dd2f-58ed-413f-a9a0-0e267879e465" providerId="ADAL" clId="{A0D994ED-6B43-4382-BFF8-401D70308B48}" dt="2026-10-14T14:33:18.933" v="1549" actId="20577"/>
          <ac:spMkLst>
            <pc:docMk/>
            <pc:sldMk cId="2973548041" sldId="385"/>
            <ac:spMk id="2" creationId="{7027D73F-3212-9157-8203-B053AEEB0C76}"/>
          </ac:spMkLst>
        </pc:spChg>
        <pc:spChg chg="mod">
          <ac:chgData name="Anderson, Ian" userId="be70dd2f-58ed-413f-a9a0-0e267879e465" providerId="ADAL" clId="{A0D994ED-6B43-4382-BFF8-401D70308B48}" dt="2026-10-14T14:34:08.138" v="1679" actId="403"/>
          <ac:spMkLst>
            <pc:docMk/>
            <pc:sldMk cId="2973548041" sldId="385"/>
            <ac:spMk id="3" creationId="{A2704396-3996-939B-50BC-CDB6C7014566}"/>
          </ac:spMkLst>
        </pc:spChg>
      </pc:sldChg>
      <pc:sldChg chg="delSp modSp new mod">
        <pc:chgData name="Anderson, Ian" userId="be70dd2f-58ed-413f-a9a0-0e267879e465" providerId="ADAL" clId="{A0D994ED-6B43-4382-BFF8-401D70308B48}" dt="2026-10-14T16:08:47.916" v="1690" actId="20577"/>
        <pc:sldMkLst>
          <pc:docMk/>
          <pc:sldMk cId="3588419724" sldId="386"/>
        </pc:sldMkLst>
        <pc:spChg chg="mod">
          <ac:chgData name="Anderson, Ian" userId="be70dd2f-58ed-413f-a9a0-0e267879e465" providerId="ADAL" clId="{A0D994ED-6B43-4382-BFF8-401D70308B48}" dt="2026-10-14T16:08:47.916" v="1690" actId="20577"/>
          <ac:spMkLst>
            <pc:docMk/>
            <pc:sldMk cId="3588419724" sldId="386"/>
            <ac:spMk id="3" creationId="{1E6C423F-76BB-9FB8-3C84-EDBC28D7780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7CD7C718-E5CF-4A33-90BA-30C1D6F8FD18}" type="datetimeFigureOut">
              <a:rPr lang="en-US" smtClean="0"/>
              <a:t>10/27/2026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CCDF7912-CA38-4935-9C3E-567EA20E6620}" type="slidenum">
              <a:rPr lang="en-US" smtClean="0"/>
              <a:t>‹#›</a:t>
            </a:fld>
            <a:endParaRPr lang="en-US"/>
          </a:p>
        </p:txBody>
      </p:sp>
    </p:spTree>
    <p:extLst>
      <p:ext uri="{BB962C8B-B14F-4D97-AF65-F5344CB8AC3E}">
        <p14:creationId xmlns:p14="http://schemas.microsoft.com/office/powerpoint/2010/main" val="257270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DF7912-CA38-4935-9C3E-567EA20E6620}" type="slidenum">
              <a:rPr lang="en-US" smtClean="0"/>
              <a:t>12</a:t>
            </a:fld>
            <a:endParaRPr lang="en-US"/>
          </a:p>
        </p:txBody>
      </p:sp>
    </p:spTree>
    <p:extLst>
      <p:ext uri="{BB962C8B-B14F-4D97-AF65-F5344CB8AC3E}">
        <p14:creationId xmlns:p14="http://schemas.microsoft.com/office/powerpoint/2010/main" val="3198112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DF7912-CA38-4935-9C3E-567EA20E6620}" type="slidenum">
              <a:rPr lang="en-US" smtClean="0"/>
              <a:t>17</a:t>
            </a:fld>
            <a:endParaRPr lang="en-US"/>
          </a:p>
        </p:txBody>
      </p:sp>
    </p:spTree>
    <p:extLst>
      <p:ext uri="{BB962C8B-B14F-4D97-AF65-F5344CB8AC3E}">
        <p14:creationId xmlns:p14="http://schemas.microsoft.com/office/powerpoint/2010/main" val="1466985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9FF04-1AD5-4099-8A81-126C6D8AFAF2}"/>
              </a:ext>
            </a:extLst>
          </p:cNvPr>
          <p:cNvSpPr>
            <a:spLocks noGrp="1"/>
          </p:cNvSpPr>
          <p:nvPr>
            <p:ph type="ctrTitle"/>
          </p:nvPr>
        </p:nvSpPr>
        <p:spPr>
          <a:xfrm>
            <a:off x="1524000" y="1589868"/>
            <a:ext cx="9144000" cy="2387600"/>
          </a:xfrm>
          <a:prstGeom prst="rect">
            <a:avLst/>
          </a:prstGeom>
        </p:spPr>
        <p:txBody>
          <a:bodyPr anchor="ctr"/>
          <a:lstStyle>
            <a:lvl1pPr algn="ctr">
              <a:defRPr sz="4400"/>
            </a:lvl1pPr>
          </a:lstStyle>
          <a:p>
            <a:r>
              <a:rPr lang="en-US"/>
              <a:t>Click to edit Master title style</a:t>
            </a:r>
          </a:p>
        </p:txBody>
      </p:sp>
      <p:sp>
        <p:nvSpPr>
          <p:cNvPr id="3" name="Subtitle 2">
            <a:extLst>
              <a:ext uri="{FF2B5EF4-FFF2-40B4-BE49-F238E27FC236}">
                <a16:creationId xmlns:a16="http://schemas.microsoft.com/office/drawing/2014/main" id="{EBCA8550-B4D9-46CB-9C9B-D545EF6BF1DB}"/>
              </a:ext>
            </a:extLst>
          </p:cNvPr>
          <p:cNvSpPr>
            <a:spLocks noGrp="1"/>
          </p:cNvSpPr>
          <p:nvPr>
            <p:ph type="subTitle" idx="1"/>
          </p:nvPr>
        </p:nvSpPr>
        <p:spPr>
          <a:xfrm>
            <a:off x="1524000" y="4064606"/>
            <a:ext cx="9144000" cy="1655762"/>
          </a:xfrm>
          <a:prstGeom prst="rect">
            <a:avLst/>
          </a:prstGeo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9455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43AC-C0F6-43F2-8E00-CF1D41B8AECC}"/>
              </a:ext>
            </a:extLst>
          </p:cNvPr>
          <p:cNvSpPr>
            <a:spLocks noGrp="1"/>
          </p:cNvSpPr>
          <p:nvPr>
            <p:ph type="title"/>
          </p:nvPr>
        </p:nvSpPr>
        <p:spPr>
          <a:xfrm>
            <a:off x="1512505" y="165032"/>
            <a:ext cx="8562677" cy="87013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73BDB38-25A0-4235-A698-944819EE975D}"/>
              </a:ext>
            </a:extLst>
          </p:cNvPr>
          <p:cNvSpPr>
            <a:spLocks noGrp="1"/>
          </p:cNvSpPr>
          <p:nvPr>
            <p:ph idx="1"/>
          </p:nvPr>
        </p:nvSpPr>
        <p:spPr>
          <a:xfrm>
            <a:off x="838200" y="1447800"/>
            <a:ext cx="10515600" cy="523188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89C00BF1-FBB1-4B42-B006-48288C354EB3}"/>
              </a:ext>
            </a:extLst>
          </p:cNvPr>
          <p:cNvSpPr>
            <a:spLocks noGrp="1"/>
          </p:cNvSpPr>
          <p:nvPr>
            <p:ph type="sldNum" sz="quarter" idx="4"/>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Tree>
    <p:extLst>
      <p:ext uri="{BB962C8B-B14F-4D97-AF65-F5344CB8AC3E}">
        <p14:creationId xmlns:p14="http://schemas.microsoft.com/office/powerpoint/2010/main" val="1765871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Slide Number Placeholder 4">
            <a:extLst>
              <a:ext uri="{FF2B5EF4-FFF2-40B4-BE49-F238E27FC236}">
                <a16:creationId xmlns:a16="http://schemas.microsoft.com/office/drawing/2014/main" id="{E2E26920-C6E0-4C3B-8B51-E894D7C76480}"/>
              </a:ext>
            </a:extLst>
          </p:cNvPr>
          <p:cNvSpPr>
            <a:spLocks noGrp="1"/>
          </p:cNvSpPr>
          <p:nvPr>
            <p:ph type="sldNum" sz="quarter" idx="4"/>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
        <p:nvSpPr>
          <p:cNvPr id="6" name="Content Placeholder 2">
            <a:extLst>
              <a:ext uri="{FF2B5EF4-FFF2-40B4-BE49-F238E27FC236}">
                <a16:creationId xmlns:a16="http://schemas.microsoft.com/office/drawing/2014/main" id="{387DFCEB-D147-4A29-8C10-319656D9070E}"/>
              </a:ext>
            </a:extLst>
          </p:cNvPr>
          <p:cNvSpPr>
            <a:spLocks noGrp="1"/>
          </p:cNvSpPr>
          <p:nvPr>
            <p:ph idx="1"/>
          </p:nvPr>
        </p:nvSpPr>
        <p:spPr>
          <a:xfrm>
            <a:off x="838200" y="1447800"/>
            <a:ext cx="5133975" cy="523188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34DDC5C2-DBF1-4E03-89D1-8451CB407EDD}"/>
              </a:ext>
            </a:extLst>
          </p:cNvPr>
          <p:cNvSpPr>
            <a:spLocks noGrp="1"/>
          </p:cNvSpPr>
          <p:nvPr>
            <p:ph idx="10"/>
          </p:nvPr>
        </p:nvSpPr>
        <p:spPr>
          <a:xfrm>
            <a:off x="6219827" y="1447799"/>
            <a:ext cx="5133975" cy="523188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C7BB0F34-1F31-4DC8-9D65-F99F25549E03}"/>
              </a:ext>
            </a:extLst>
          </p:cNvPr>
          <p:cNvSpPr>
            <a:spLocks noGrp="1"/>
          </p:cNvSpPr>
          <p:nvPr>
            <p:ph type="title"/>
          </p:nvPr>
        </p:nvSpPr>
        <p:spPr>
          <a:xfrm>
            <a:off x="1512505" y="165032"/>
            <a:ext cx="8562677" cy="87013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37075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DAF4DD-5C33-48C1-8EC6-BAB27862F170}"/>
              </a:ext>
            </a:extLst>
          </p:cNvPr>
          <p:cNvSpPr>
            <a:spLocks noGrp="1"/>
          </p:cNvSpPr>
          <p:nvPr>
            <p:ph type="body" idx="1"/>
          </p:nvPr>
        </p:nvSpPr>
        <p:spPr>
          <a:xfrm>
            <a:off x="839788" y="1366838"/>
            <a:ext cx="5157787" cy="738187"/>
          </a:xfrm>
          <a:prstGeom prst="rect">
            <a:avLst/>
          </a:prstGeom>
        </p:spPr>
        <p:txBody>
          <a:bodyPr anchor="ctr">
            <a:normAutofit/>
          </a:bodyPr>
          <a:lstStyle>
            <a:lvl1pPr marL="0" indent="0">
              <a:buNone/>
              <a:defRPr sz="2100" b="1">
                <a:solidFill>
                  <a:schemeClr val="accent1">
                    <a:lumMod val="50000"/>
                  </a:schemeClr>
                </a:solidFill>
                <a:latin typeface="Bookman Old Style" panose="0205060405050502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62C552-4FC0-430B-9B07-78D8065B50E0}"/>
              </a:ext>
            </a:extLst>
          </p:cNvPr>
          <p:cNvSpPr>
            <a:spLocks noGrp="1"/>
          </p:cNvSpPr>
          <p:nvPr>
            <p:ph sz="half" idx="2"/>
          </p:nvPr>
        </p:nvSpPr>
        <p:spPr>
          <a:xfrm>
            <a:off x="839788" y="2190749"/>
            <a:ext cx="5157787" cy="43910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4A37D3-A5BE-4E6E-BC81-FBFBB6ACDDE9}"/>
              </a:ext>
            </a:extLst>
          </p:cNvPr>
          <p:cNvSpPr>
            <a:spLocks noGrp="1"/>
          </p:cNvSpPr>
          <p:nvPr>
            <p:ph type="body" sz="quarter" idx="3"/>
          </p:nvPr>
        </p:nvSpPr>
        <p:spPr>
          <a:xfrm>
            <a:off x="6172200" y="1366838"/>
            <a:ext cx="5183188" cy="738187"/>
          </a:xfrm>
          <a:prstGeom prst="rect">
            <a:avLst/>
          </a:prstGeom>
        </p:spPr>
        <p:txBody>
          <a:bodyPr anchor="ctr">
            <a:normAutofit/>
          </a:bodyPr>
          <a:lstStyle>
            <a:lvl1pPr marL="0" indent="0">
              <a:buNone/>
              <a:defRPr sz="2100" b="1">
                <a:solidFill>
                  <a:schemeClr val="accent1">
                    <a:lumMod val="50000"/>
                  </a:schemeClr>
                </a:solidFill>
                <a:latin typeface="Bookman Old Style" panose="0205060405050502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7FA53E-0AA0-43C6-828C-E6065214AC3A}"/>
              </a:ext>
            </a:extLst>
          </p:cNvPr>
          <p:cNvSpPr>
            <a:spLocks noGrp="1"/>
          </p:cNvSpPr>
          <p:nvPr>
            <p:ph sz="quarter" idx="4"/>
          </p:nvPr>
        </p:nvSpPr>
        <p:spPr>
          <a:xfrm>
            <a:off x="6172200" y="2190750"/>
            <a:ext cx="5183188" cy="43910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39295F75-253E-4441-BAAA-5A1A401D4D2C}"/>
              </a:ext>
            </a:extLst>
          </p:cNvPr>
          <p:cNvSpPr>
            <a:spLocks noGrp="1"/>
          </p:cNvSpPr>
          <p:nvPr>
            <p:ph type="sldNum" sz="quarter" idx="10"/>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
        <p:nvSpPr>
          <p:cNvPr id="8" name="Title 1">
            <a:extLst>
              <a:ext uri="{FF2B5EF4-FFF2-40B4-BE49-F238E27FC236}">
                <a16:creationId xmlns:a16="http://schemas.microsoft.com/office/drawing/2014/main" id="{2B951C14-D76D-4F88-8617-6C61295BFB5B}"/>
              </a:ext>
            </a:extLst>
          </p:cNvPr>
          <p:cNvSpPr>
            <a:spLocks noGrp="1"/>
          </p:cNvSpPr>
          <p:nvPr>
            <p:ph type="title"/>
          </p:nvPr>
        </p:nvSpPr>
        <p:spPr>
          <a:xfrm>
            <a:off x="1512505" y="165032"/>
            <a:ext cx="8562677" cy="87013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1840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4462C0E-521B-4E05-A407-68858FB43740}"/>
              </a:ext>
            </a:extLst>
          </p:cNvPr>
          <p:cNvSpPr>
            <a:spLocks noGrp="1"/>
          </p:cNvSpPr>
          <p:nvPr>
            <p:ph type="sldNum" sz="quarter" idx="4"/>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
        <p:nvSpPr>
          <p:cNvPr id="9" name="Content Placeholder 2">
            <a:extLst>
              <a:ext uri="{FF2B5EF4-FFF2-40B4-BE49-F238E27FC236}">
                <a16:creationId xmlns:a16="http://schemas.microsoft.com/office/drawing/2014/main" id="{C8E18A5B-9782-4CAC-B396-ED1B0F3A1A38}"/>
              </a:ext>
            </a:extLst>
          </p:cNvPr>
          <p:cNvSpPr>
            <a:spLocks noGrp="1"/>
          </p:cNvSpPr>
          <p:nvPr>
            <p:ph idx="1"/>
          </p:nvPr>
        </p:nvSpPr>
        <p:spPr>
          <a:xfrm>
            <a:off x="838200" y="1447801"/>
            <a:ext cx="5133975" cy="2495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5BA139BC-7D00-42EC-A636-66DA8CDD2B9E}"/>
              </a:ext>
            </a:extLst>
          </p:cNvPr>
          <p:cNvSpPr>
            <a:spLocks noGrp="1"/>
          </p:cNvSpPr>
          <p:nvPr>
            <p:ph idx="10"/>
          </p:nvPr>
        </p:nvSpPr>
        <p:spPr>
          <a:xfrm>
            <a:off x="6219827" y="1447800"/>
            <a:ext cx="5133975" cy="2495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7015C9C0-9D97-4C5C-B298-9C1B8E9E7A8A}"/>
              </a:ext>
            </a:extLst>
          </p:cNvPr>
          <p:cNvSpPr>
            <a:spLocks noGrp="1"/>
          </p:cNvSpPr>
          <p:nvPr>
            <p:ph idx="11"/>
          </p:nvPr>
        </p:nvSpPr>
        <p:spPr>
          <a:xfrm>
            <a:off x="838200" y="4076701"/>
            <a:ext cx="5133975" cy="2495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2D24EE8-BEA4-4398-A743-C1582A67B6D1}"/>
              </a:ext>
            </a:extLst>
          </p:cNvPr>
          <p:cNvSpPr>
            <a:spLocks noGrp="1"/>
          </p:cNvSpPr>
          <p:nvPr>
            <p:ph idx="12"/>
          </p:nvPr>
        </p:nvSpPr>
        <p:spPr>
          <a:xfrm>
            <a:off x="6219827" y="4076700"/>
            <a:ext cx="5133975" cy="24953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53268B90-9D90-4F58-B85C-97DC4C83B217}"/>
              </a:ext>
            </a:extLst>
          </p:cNvPr>
          <p:cNvSpPr>
            <a:spLocks noGrp="1"/>
          </p:cNvSpPr>
          <p:nvPr>
            <p:ph type="title"/>
          </p:nvPr>
        </p:nvSpPr>
        <p:spPr>
          <a:xfrm>
            <a:off x="1512505" y="165032"/>
            <a:ext cx="8562677" cy="87013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11119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621E147D-B977-4006-9C79-6D30FF316B06}"/>
              </a:ext>
            </a:extLst>
          </p:cNvPr>
          <p:cNvSpPr>
            <a:spLocks noGrp="1"/>
          </p:cNvSpPr>
          <p:nvPr>
            <p:ph type="sldNum" sz="quarter" idx="4"/>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
        <p:nvSpPr>
          <p:cNvPr id="5" name="Title 1">
            <a:extLst>
              <a:ext uri="{FF2B5EF4-FFF2-40B4-BE49-F238E27FC236}">
                <a16:creationId xmlns:a16="http://schemas.microsoft.com/office/drawing/2014/main" id="{D80F7C1C-F993-4DCC-A6A9-50F64FA10FF0}"/>
              </a:ext>
            </a:extLst>
          </p:cNvPr>
          <p:cNvSpPr>
            <a:spLocks noGrp="1"/>
          </p:cNvSpPr>
          <p:nvPr>
            <p:ph type="title"/>
          </p:nvPr>
        </p:nvSpPr>
        <p:spPr>
          <a:xfrm>
            <a:off x="1512505" y="165032"/>
            <a:ext cx="8562677" cy="870137"/>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23013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5002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00000">
              <a:srgbClr val="F8E5C0"/>
            </a:gs>
            <a:gs pos="0">
              <a:srgbClr val="C8AA6E"/>
            </a:gs>
          </a:gsLst>
          <a:lin ang="5760000" scaled="0"/>
        </a:gradFill>
        <a:effectLst/>
      </p:bgPr>
    </p:bg>
    <p:spTree>
      <p:nvGrpSpPr>
        <p:cNvPr id="1" name=""/>
        <p:cNvGrpSpPr/>
        <p:nvPr/>
      </p:nvGrpSpPr>
      <p:grpSpPr>
        <a:xfrm>
          <a:off x="0" y="0"/>
          <a:ext cx="0" cy="0"/>
          <a:chOff x="0" y="0"/>
          <a:chExt cx="0" cy="0"/>
        </a:xfrm>
      </p:grpSpPr>
      <p:sp>
        <p:nvSpPr>
          <p:cNvPr id="24" name="Flowchart: Delay 10">
            <a:extLst>
              <a:ext uri="{FF2B5EF4-FFF2-40B4-BE49-F238E27FC236}">
                <a16:creationId xmlns:a16="http://schemas.microsoft.com/office/drawing/2014/main" id="{45E7472B-AE3A-4F1B-BF4B-5FAF33667CAA}"/>
              </a:ext>
            </a:extLst>
          </p:cNvPr>
          <p:cNvSpPr/>
          <p:nvPr userDrawn="1"/>
        </p:nvSpPr>
        <p:spPr>
          <a:xfrm rot="16200000">
            <a:off x="2978913" y="-2422950"/>
            <a:ext cx="6204954" cy="12663813"/>
          </a:xfrm>
          <a:custGeom>
            <a:avLst/>
            <a:gdLst>
              <a:gd name="connsiteX0" fmla="*/ 0 w 593330"/>
              <a:gd name="connsiteY0" fmla="*/ 0 h 12332111"/>
              <a:gd name="connsiteX1" fmla="*/ 296665 w 593330"/>
              <a:gd name="connsiteY1" fmla="*/ 0 h 12332111"/>
              <a:gd name="connsiteX2" fmla="*/ 593330 w 593330"/>
              <a:gd name="connsiteY2" fmla="*/ 6166056 h 12332111"/>
              <a:gd name="connsiteX3" fmla="*/ 296665 w 593330"/>
              <a:gd name="connsiteY3" fmla="*/ 12332112 h 12332111"/>
              <a:gd name="connsiteX4" fmla="*/ 0 w 593330"/>
              <a:gd name="connsiteY4" fmla="*/ 12332111 h 12332111"/>
              <a:gd name="connsiteX5" fmla="*/ 0 w 593330"/>
              <a:gd name="connsiteY5" fmla="*/ 0 h 12332111"/>
              <a:gd name="connsiteX0" fmla="*/ 0 w 5966996"/>
              <a:gd name="connsiteY0" fmla="*/ 0 h 12344638"/>
              <a:gd name="connsiteX1" fmla="*/ 5670331 w 5966996"/>
              <a:gd name="connsiteY1" fmla="*/ 12526 h 12344638"/>
              <a:gd name="connsiteX2" fmla="*/ 5966996 w 5966996"/>
              <a:gd name="connsiteY2" fmla="*/ 6178582 h 12344638"/>
              <a:gd name="connsiteX3" fmla="*/ 5670331 w 5966996"/>
              <a:gd name="connsiteY3" fmla="*/ 12344638 h 12344638"/>
              <a:gd name="connsiteX4" fmla="*/ 5373666 w 5966996"/>
              <a:gd name="connsiteY4" fmla="*/ 12344637 h 12344638"/>
              <a:gd name="connsiteX5" fmla="*/ 0 w 5966996"/>
              <a:gd name="connsiteY5" fmla="*/ 0 h 12344638"/>
              <a:gd name="connsiteX0" fmla="*/ 0 w 5966996"/>
              <a:gd name="connsiteY0" fmla="*/ 0 h 12357163"/>
              <a:gd name="connsiteX1" fmla="*/ 5670331 w 5966996"/>
              <a:gd name="connsiteY1" fmla="*/ 12526 h 12357163"/>
              <a:gd name="connsiteX2" fmla="*/ 5966996 w 5966996"/>
              <a:gd name="connsiteY2" fmla="*/ 6178582 h 12357163"/>
              <a:gd name="connsiteX3" fmla="*/ 5670331 w 5966996"/>
              <a:gd name="connsiteY3" fmla="*/ 12344638 h 12357163"/>
              <a:gd name="connsiteX4" fmla="*/ 0 w 5966996"/>
              <a:gd name="connsiteY4" fmla="*/ 12357163 h 12357163"/>
              <a:gd name="connsiteX5" fmla="*/ 0 w 5966996"/>
              <a:gd name="connsiteY5" fmla="*/ 0 h 1235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66996" h="12357163">
                <a:moveTo>
                  <a:pt x="0" y="0"/>
                </a:moveTo>
                <a:lnTo>
                  <a:pt x="5670331" y="12526"/>
                </a:lnTo>
                <a:cubicBezTo>
                  <a:pt x="5834175" y="12526"/>
                  <a:pt x="5966996" y="2773163"/>
                  <a:pt x="5966996" y="6178582"/>
                </a:cubicBezTo>
                <a:cubicBezTo>
                  <a:pt x="5966996" y="9584001"/>
                  <a:pt x="5834175" y="12344638"/>
                  <a:pt x="5670331" y="12344638"/>
                </a:cubicBezTo>
                <a:lnTo>
                  <a:pt x="0" y="12357163"/>
                </a:lnTo>
                <a:lnTo>
                  <a:pt x="0" y="0"/>
                </a:lnTo>
                <a:close/>
              </a:path>
            </a:pathLst>
          </a:custGeom>
          <a:solidFill>
            <a:schemeClr val="bg1">
              <a:alpha val="78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Stored Data 6">
            <a:extLst>
              <a:ext uri="{FF2B5EF4-FFF2-40B4-BE49-F238E27FC236}">
                <a16:creationId xmlns:a16="http://schemas.microsoft.com/office/drawing/2014/main" id="{B1BE2D12-16EB-485E-B5E0-053954BEEFCC}"/>
              </a:ext>
            </a:extLst>
          </p:cNvPr>
          <p:cNvSpPr/>
          <p:nvPr userDrawn="1"/>
        </p:nvSpPr>
        <p:spPr>
          <a:xfrm rot="5400000">
            <a:off x="6036796" y="-4077786"/>
            <a:ext cx="166407" cy="10056994"/>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423 w 8756"/>
              <a:gd name="connsiteY0" fmla="*/ 0 h 10000"/>
              <a:gd name="connsiteX1" fmla="*/ 8756 w 8756"/>
              <a:gd name="connsiteY1" fmla="*/ 0 h 10000"/>
              <a:gd name="connsiteX2" fmla="*/ 7089 w 8756"/>
              <a:gd name="connsiteY2" fmla="*/ 5000 h 10000"/>
              <a:gd name="connsiteX3" fmla="*/ 8756 w 8756"/>
              <a:gd name="connsiteY3" fmla="*/ 10000 h 10000"/>
              <a:gd name="connsiteX4" fmla="*/ 423 w 8756"/>
              <a:gd name="connsiteY4" fmla="*/ 10000 h 10000"/>
              <a:gd name="connsiteX5" fmla="*/ 375 w 8756"/>
              <a:gd name="connsiteY5" fmla="*/ 5031 h 10000"/>
              <a:gd name="connsiteX6" fmla="*/ 423 w 8756"/>
              <a:gd name="connsiteY6" fmla="*/ 0 h 10000"/>
              <a:gd name="connsiteX0" fmla="*/ 483 w 10000"/>
              <a:gd name="connsiteY0" fmla="*/ 0 h 10000"/>
              <a:gd name="connsiteX1" fmla="*/ 10000 w 10000"/>
              <a:gd name="connsiteY1" fmla="*/ 0 h 10000"/>
              <a:gd name="connsiteX2" fmla="*/ 8096 w 10000"/>
              <a:gd name="connsiteY2" fmla="*/ 5000 h 10000"/>
              <a:gd name="connsiteX3" fmla="*/ 10000 w 10000"/>
              <a:gd name="connsiteY3" fmla="*/ 10000 h 10000"/>
              <a:gd name="connsiteX4" fmla="*/ 483 w 10000"/>
              <a:gd name="connsiteY4" fmla="*/ 10000 h 10000"/>
              <a:gd name="connsiteX5" fmla="*/ 428 w 10000"/>
              <a:gd name="connsiteY5" fmla="*/ 5031 h 10000"/>
              <a:gd name="connsiteX6" fmla="*/ 483 w 10000"/>
              <a:gd name="connsiteY6" fmla="*/ 0 h 10000"/>
              <a:gd name="connsiteX0" fmla="*/ 155 w 9672"/>
              <a:gd name="connsiteY0" fmla="*/ 0 h 10000"/>
              <a:gd name="connsiteX1" fmla="*/ 9672 w 9672"/>
              <a:gd name="connsiteY1" fmla="*/ 0 h 10000"/>
              <a:gd name="connsiteX2" fmla="*/ 7768 w 9672"/>
              <a:gd name="connsiteY2" fmla="*/ 5000 h 10000"/>
              <a:gd name="connsiteX3" fmla="*/ 9672 w 9672"/>
              <a:gd name="connsiteY3" fmla="*/ 10000 h 10000"/>
              <a:gd name="connsiteX4" fmla="*/ 155 w 9672"/>
              <a:gd name="connsiteY4" fmla="*/ 10000 h 10000"/>
              <a:gd name="connsiteX5" fmla="*/ 100 w 9672"/>
              <a:gd name="connsiteY5" fmla="*/ 5031 h 10000"/>
              <a:gd name="connsiteX6" fmla="*/ 155 w 9672"/>
              <a:gd name="connsiteY6" fmla="*/ 0 h 10000"/>
              <a:gd name="connsiteX0" fmla="*/ 1230 w 11070"/>
              <a:gd name="connsiteY0" fmla="*/ 0 h 10000"/>
              <a:gd name="connsiteX1" fmla="*/ 11070 w 11070"/>
              <a:gd name="connsiteY1" fmla="*/ 0 h 10000"/>
              <a:gd name="connsiteX2" fmla="*/ 9101 w 11070"/>
              <a:gd name="connsiteY2" fmla="*/ 5000 h 10000"/>
              <a:gd name="connsiteX3" fmla="*/ 11070 w 11070"/>
              <a:gd name="connsiteY3" fmla="*/ 10000 h 10000"/>
              <a:gd name="connsiteX4" fmla="*/ 1230 w 11070"/>
              <a:gd name="connsiteY4" fmla="*/ 10000 h 10000"/>
              <a:gd name="connsiteX5" fmla="*/ 1230 w 11070"/>
              <a:gd name="connsiteY5" fmla="*/ 0 h 10000"/>
              <a:gd name="connsiteX0" fmla="*/ 733 w 10573"/>
              <a:gd name="connsiteY0" fmla="*/ 0 h 10000"/>
              <a:gd name="connsiteX1" fmla="*/ 10573 w 10573"/>
              <a:gd name="connsiteY1" fmla="*/ 0 h 10000"/>
              <a:gd name="connsiteX2" fmla="*/ 8604 w 10573"/>
              <a:gd name="connsiteY2" fmla="*/ 5000 h 10000"/>
              <a:gd name="connsiteX3" fmla="*/ 10573 w 10573"/>
              <a:gd name="connsiteY3" fmla="*/ 10000 h 10000"/>
              <a:gd name="connsiteX4" fmla="*/ 733 w 10573"/>
              <a:gd name="connsiteY4" fmla="*/ 10000 h 10000"/>
              <a:gd name="connsiteX5" fmla="*/ 733 w 10573"/>
              <a:gd name="connsiteY5" fmla="*/ 0 h 10000"/>
              <a:gd name="connsiteX0" fmla="*/ 12 w 9852"/>
              <a:gd name="connsiteY0" fmla="*/ 0 h 10000"/>
              <a:gd name="connsiteX1" fmla="*/ 9852 w 9852"/>
              <a:gd name="connsiteY1" fmla="*/ 0 h 10000"/>
              <a:gd name="connsiteX2" fmla="*/ 7883 w 9852"/>
              <a:gd name="connsiteY2" fmla="*/ 5000 h 10000"/>
              <a:gd name="connsiteX3" fmla="*/ 9852 w 9852"/>
              <a:gd name="connsiteY3" fmla="*/ 10000 h 10000"/>
              <a:gd name="connsiteX4" fmla="*/ 12 w 9852"/>
              <a:gd name="connsiteY4" fmla="*/ 10000 h 10000"/>
              <a:gd name="connsiteX5" fmla="*/ 12 w 9852"/>
              <a:gd name="connsiteY5" fmla="*/ 0 h 10000"/>
              <a:gd name="connsiteX0" fmla="*/ 12 w 10000"/>
              <a:gd name="connsiteY0" fmla="*/ 0 h 10000"/>
              <a:gd name="connsiteX1" fmla="*/ 10000 w 10000"/>
              <a:gd name="connsiteY1" fmla="*/ 0 h 10000"/>
              <a:gd name="connsiteX2" fmla="*/ 8001 w 10000"/>
              <a:gd name="connsiteY2" fmla="*/ 5000 h 10000"/>
              <a:gd name="connsiteX3" fmla="*/ 10000 w 10000"/>
              <a:gd name="connsiteY3" fmla="*/ 10000 h 10000"/>
              <a:gd name="connsiteX4" fmla="*/ 12 w 10000"/>
              <a:gd name="connsiteY4" fmla="*/ 10000 h 10000"/>
              <a:gd name="connsiteX5" fmla="*/ 12 w 10000"/>
              <a:gd name="connsiteY5" fmla="*/ 0 h 10000"/>
              <a:gd name="connsiteX0" fmla="*/ 12 w 10000"/>
              <a:gd name="connsiteY0" fmla="*/ 0 h 10000"/>
              <a:gd name="connsiteX1" fmla="*/ 10000 w 10000"/>
              <a:gd name="connsiteY1" fmla="*/ 0 h 10000"/>
              <a:gd name="connsiteX2" fmla="*/ 8001 w 10000"/>
              <a:gd name="connsiteY2" fmla="*/ 5000 h 10000"/>
              <a:gd name="connsiteX3" fmla="*/ 10000 w 10000"/>
              <a:gd name="connsiteY3" fmla="*/ 10000 h 10000"/>
              <a:gd name="connsiteX4" fmla="*/ 12 w 10000"/>
              <a:gd name="connsiteY4" fmla="*/ 10000 h 10000"/>
              <a:gd name="connsiteX5" fmla="*/ 12 w 10000"/>
              <a:gd name="connsiteY5" fmla="*/ 0 h 10000"/>
              <a:gd name="connsiteX0" fmla="*/ 12 w 10000"/>
              <a:gd name="connsiteY0" fmla="*/ 0 h 10000"/>
              <a:gd name="connsiteX1" fmla="*/ 10000 w 10000"/>
              <a:gd name="connsiteY1" fmla="*/ 0 h 10000"/>
              <a:gd name="connsiteX2" fmla="*/ 8632 w 10000"/>
              <a:gd name="connsiteY2" fmla="*/ 5010 h 10000"/>
              <a:gd name="connsiteX3" fmla="*/ 10000 w 10000"/>
              <a:gd name="connsiteY3" fmla="*/ 10000 h 10000"/>
              <a:gd name="connsiteX4" fmla="*/ 12 w 10000"/>
              <a:gd name="connsiteY4" fmla="*/ 10000 h 10000"/>
              <a:gd name="connsiteX5" fmla="*/ 12 w 10000"/>
              <a:gd name="connsiteY5" fmla="*/ 0 h 10000"/>
              <a:gd name="connsiteX0" fmla="*/ 5358 w 10057"/>
              <a:gd name="connsiteY0" fmla="*/ 0 h 10740"/>
              <a:gd name="connsiteX1" fmla="*/ 10057 w 10057"/>
              <a:gd name="connsiteY1" fmla="*/ 0 h 10740"/>
              <a:gd name="connsiteX2" fmla="*/ 8689 w 10057"/>
              <a:gd name="connsiteY2" fmla="*/ 5010 h 10740"/>
              <a:gd name="connsiteX3" fmla="*/ 10057 w 10057"/>
              <a:gd name="connsiteY3" fmla="*/ 10000 h 10740"/>
              <a:gd name="connsiteX4" fmla="*/ 69 w 10057"/>
              <a:gd name="connsiteY4" fmla="*/ 10000 h 10740"/>
              <a:gd name="connsiteX5" fmla="*/ 5358 w 10057"/>
              <a:gd name="connsiteY5" fmla="*/ 0 h 10740"/>
              <a:gd name="connsiteX0" fmla="*/ 801 w 5500"/>
              <a:gd name="connsiteY0" fmla="*/ 742 h 11498"/>
              <a:gd name="connsiteX1" fmla="*/ 5500 w 5500"/>
              <a:gd name="connsiteY1" fmla="*/ 742 h 11498"/>
              <a:gd name="connsiteX2" fmla="*/ 4132 w 5500"/>
              <a:gd name="connsiteY2" fmla="*/ 5752 h 11498"/>
              <a:gd name="connsiteX3" fmla="*/ 5500 w 5500"/>
              <a:gd name="connsiteY3" fmla="*/ 10742 h 11498"/>
              <a:gd name="connsiteX4" fmla="*/ 461 w 5500"/>
              <a:gd name="connsiteY4" fmla="*/ 10763 h 11498"/>
              <a:gd name="connsiteX5" fmla="*/ 801 w 5500"/>
              <a:gd name="connsiteY5" fmla="*/ 742 h 11498"/>
              <a:gd name="connsiteX0" fmla="*/ 891 w 9435"/>
              <a:gd name="connsiteY0" fmla="*/ 645 h 9361"/>
              <a:gd name="connsiteX1" fmla="*/ 9435 w 9435"/>
              <a:gd name="connsiteY1" fmla="*/ 645 h 9361"/>
              <a:gd name="connsiteX2" fmla="*/ 6948 w 9435"/>
              <a:gd name="connsiteY2" fmla="*/ 5003 h 9361"/>
              <a:gd name="connsiteX3" fmla="*/ 9435 w 9435"/>
              <a:gd name="connsiteY3" fmla="*/ 9342 h 9361"/>
              <a:gd name="connsiteX4" fmla="*/ 273 w 9435"/>
              <a:gd name="connsiteY4" fmla="*/ 9361 h 9361"/>
              <a:gd name="connsiteX5" fmla="*/ 891 w 9435"/>
              <a:gd name="connsiteY5" fmla="*/ 645 h 9361"/>
              <a:gd name="connsiteX0" fmla="*/ 656 w 9712"/>
              <a:gd name="connsiteY0" fmla="*/ 2 h 9313"/>
              <a:gd name="connsiteX1" fmla="*/ 9712 w 9712"/>
              <a:gd name="connsiteY1" fmla="*/ 2 h 9313"/>
              <a:gd name="connsiteX2" fmla="*/ 7076 w 9712"/>
              <a:gd name="connsiteY2" fmla="*/ 4658 h 9313"/>
              <a:gd name="connsiteX3" fmla="*/ 9712 w 9712"/>
              <a:gd name="connsiteY3" fmla="*/ 9293 h 9313"/>
              <a:gd name="connsiteX4" fmla="*/ 1 w 9712"/>
              <a:gd name="connsiteY4" fmla="*/ 9313 h 9313"/>
              <a:gd name="connsiteX5" fmla="*/ 656 w 9712"/>
              <a:gd name="connsiteY5" fmla="*/ 2 h 9313"/>
              <a:gd name="connsiteX0" fmla="*/ 675 w 10000"/>
              <a:gd name="connsiteY0" fmla="*/ 2 h 10000"/>
              <a:gd name="connsiteX1" fmla="*/ 10000 w 10000"/>
              <a:gd name="connsiteY1" fmla="*/ 2 h 10000"/>
              <a:gd name="connsiteX2" fmla="*/ 7767 w 10000"/>
              <a:gd name="connsiteY2" fmla="*/ 5002 h 10000"/>
              <a:gd name="connsiteX3" fmla="*/ 10000 w 10000"/>
              <a:gd name="connsiteY3" fmla="*/ 9979 h 10000"/>
              <a:gd name="connsiteX4" fmla="*/ 1 w 10000"/>
              <a:gd name="connsiteY4" fmla="*/ 10000 h 10000"/>
              <a:gd name="connsiteX5" fmla="*/ 675 w 10000"/>
              <a:gd name="connsiteY5" fmla="*/ 2 h 10000"/>
              <a:gd name="connsiteX0" fmla="*/ 675 w 10000"/>
              <a:gd name="connsiteY0" fmla="*/ 2 h 10000"/>
              <a:gd name="connsiteX1" fmla="*/ 10000 w 10000"/>
              <a:gd name="connsiteY1" fmla="*/ 2 h 10000"/>
              <a:gd name="connsiteX2" fmla="*/ 7767 w 10000"/>
              <a:gd name="connsiteY2" fmla="*/ 5002 h 10000"/>
              <a:gd name="connsiteX3" fmla="*/ 10000 w 10000"/>
              <a:gd name="connsiteY3" fmla="*/ 9979 h 10000"/>
              <a:gd name="connsiteX4" fmla="*/ 1 w 10000"/>
              <a:gd name="connsiteY4" fmla="*/ 10000 h 10000"/>
              <a:gd name="connsiteX5" fmla="*/ 675 w 10000"/>
              <a:gd name="connsiteY5" fmla="*/ 2 h 10000"/>
              <a:gd name="connsiteX0" fmla="*/ 761 w 10086"/>
              <a:gd name="connsiteY0" fmla="*/ 740 h 10738"/>
              <a:gd name="connsiteX1" fmla="*/ 10086 w 10086"/>
              <a:gd name="connsiteY1" fmla="*/ 740 h 10738"/>
              <a:gd name="connsiteX2" fmla="*/ 7853 w 10086"/>
              <a:gd name="connsiteY2" fmla="*/ 5740 h 10738"/>
              <a:gd name="connsiteX3" fmla="*/ 10086 w 10086"/>
              <a:gd name="connsiteY3" fmla="*/ 10717 h 10738"/>
              <a:gd name="connsiteX4" fmla="*/ 568 w 10086"/>
              <a:gd name="connsiteY4" fmla="*/ 10738 h 10738"/>
              <a:gd name="connsiteX5" fmla="*/ 761 w 10086"/>
              <a:gd name="connsiteY5" fmla="*/ 740 h 10738"/>
              <a:gd name="connsiteX0" fmla="*/ 194 w 9519"/>
              <a:gd name="connsiteY0" fmla="*/ 2 h 10000"/>
              <a:gd name="connsiteX1" fmla="*/ 9519 w 9519"/>
              <a:gd name="connsiteY1" fmla="*/ 2 h 10000"/>
              <a:gd name="connsiteX2" fmla="*/ 7286 w 9519"/>
              <a:gd name="connsiteY2" fmla="*/ 5002 h 10000"/>
              <a:gd name="connsiteX3" fmla="*/ 9519 w 9519"/>
              <a:gd name="connsiteY3" fmla="*/ 9979 h 10000"/>
              <a:gd name="connsiteX4" fmla="*/ 1 w 9519"/>
              <a:gd name="connsiteY4" fmla="*/ 10000 h 10000"/>
              <a:gd name="connsiteX5" fmla="*/ 194 w 9519"/>
              <a:gd name="connsiteY5" fmla="*/ 2 h 10000"/>
              <a:gd name="connsiteX0" fmla="*/ 204 w 10000"/>
              <a:gd name="connsiteY0" fmla="*/ 2 h 10000"/>
              <a:gd name="connsiteX1" fmla="*/ 10000 w 10000"/>
              <a:gd name="connsiteY1" fmla="*/ 2 h 10000"/>
              <a:gd name="connsiteX2" fmla="*/ 7654 w 10000"/>
              <a:gd name="connsiteY2" fmla="*/ 5002 h 10000"/>
              <a:gd name="connsiteX3" fmla="*/ 10000 w 10000"/>
              <a:gd name="connsiteY3" fmla="*/ 9979 h 10000"/>
              <a:gd name="connsiteX4" fmla="*/ 1 w 10000"/>
              <a:gd name="connsiteY4" fmla="*/ 10000 h 10000"/>
              <a:gd name="connsiteX5" fmla="*/ 204 w 10000"/>
              <a:gd name="connsiteY5" fmla="*/ 2 h 10000"/>
              <a:gd name="connsiteX0" fmla="*/ 204 w 10000"/>
              <a:gd name="connsiteY0" fmla="*/ 2 h 10000"/>
              <a:gd name="connsiteX1" fmla="*/ 10000 w 10000"/>
              <a:gd name="connsiteY1" fmla="*/ 2 h 10000"/>
              <a:gd name="connsiteX2" fmla="*/ 7654 w 10000"/>
              <a:gd name="connsiteY2" fmla="*/ 5002 h 10000"/>
              <a:gd name="connsiteX3" fmla="*/ 10000 w 10000"/>
              <a:gd name="connsiteY3" fmla="*/ 9979 h 10000"/>
              <a:gd name="connsiteX4" fmla="*/ 1 w 10000"/>
              <a:gd name="connsiteY4" fmla="*/ 10000 h 10000"/>
              <a:gd name="connsiteX5" fmla="*/ 204 w 10000"/>
              <a:gd name="connsiteY5" fmla="*/ 2 h 10000"/>
              <a:gd name="connsiteX0" fmla="*/ 958 w 10754"/>
              <a:gd name="connsiteY0" fmla="*/ 372 h 10370"/>
              <a:gd name="connsiteX1" fmla="*/ 10754 w 10754"/>
              <a:gd name="connsiteY1" fmla="*/ 372 h 10370"/>
              <a:gd name="connsiteX2" fmla="*/ 8408 w 10754"/>
              <a:gd name="connsiteY2" fmla="*/ 5372 h 10370"/>
              <a:gd name="connsiteX3" fmla="*/ 10754 w 10754"/>
              <a:gd name="connsiteY3" fmla="*/ 10349 h 10370"/>
              <a:gd name="connsiteX4" fmla="*/ 755 w 10754"/>
              <a:gd name="connsiteY4" fmla="*/ 10370 h 10370"/>
              <a:gd name="connsiteX5" fmla="*/ 735 w 10754"/>
              <a:gd name="connsiteY5" fmla="*/ 5392 h 10370"/>
              <a:gd name="connsiteX6" fmla="*/ 958 w 10754"/>
              <a:gd name="connsiteY6" fmla="*/ 372 h 10370"/>
              <a:gd name="connsiteX0" fmla="*/ 797 w 10593"/>
              <a:gd name="connsiteY0" fmla="*/ 372 h 10349"/>
              <a:gd name="connsiteX1" fmla="*/ 10593 w 10593"/>
              <a:gd name="connsiteY1" fmla="*/ 372 h 10349"/>
              <a:gd name="connsiteX2" fmla="*/ 8247 w 10593"/>
              <a:gd name="connsiteY2" fmla="*/ 5372 h 10349"/>
              <a:gd name="connsiteX3" fmla="*/ 10593 w 10593"/>
              <a:gd name="connsiteY3" fmla="*/ 10349 h 10349"/>
              <a:gd name="connsiteX4" fmla="*/ 1504 w 10593"/>
              <a:gd name="connsiteY4" fmla="*/ 10245 h 10349"/>
              <a:gd name="connsiteX5" fmla="*/ 574 w 10593"/>
              <a:gd name="connsiteY5" fmla="*/ 5392 h 10349"/>
              <a:gd name="connsiteX6" fmla="*/ 797 w 10593"/>
              <a:gd name="connsiteY6" fmla="*/ 372 h 10349"/>
              <a:gd name="connsiteX0" fmla="*/ 797 w 10593"/>
              <a:gd name="connsiteY0" fmla="*/ 372 h 10349"/>
              <a:gd name="connsiteX1" fmla="*/ 10593 w 10593"/>
              <a:gd name="connsiteY1" fmla="*/ 372 h 10349"/>
              <a:gd name="connsiteX2" fmla="*/ 8247 w 10593"/>
              <a:gd name="connsiteY2" fmla="*/ 5372 h 10349"/>
              <a:gd name="connsiteX3" fmla="*/ 10593 w 10593"/>
              <a:gd name="connsiteY3" fmla="*/ 10349 h 10349"/>
              <a:gd name="connsiteX4" fmla="*/ 574 w 10593"/>
              <a:gd name="connsiteY4" fmla="*/ 5392 h 10349"/>
              <a:gd name="connsiteX5" fmla="*/ 797 w 10593"/>
              <a:gd name="connsiteY5" fmla="*/ 372 h 10349"/>
              <a:gd name="connsiteX0" fmla="*/ 0 w 10019"/>
              <a:gd name="connsiteY0" fmla="*/ 5020 h 9977"/>
              <a:gd name="connsiteX1" fmla="*/ 10019 w 10019"/>
              <a:gd name="connsiteY1" fmla="*/ 0 h 9977"/>
              <a:gd name="connsiteX2" fmla="*/ 7673 w 10019"/>
              <a:gd name="connsiteY2" fmla="*/ 5000 h 9977"/>
              <a:gd name="connsiteX3" fmla="*/ 10019 w 10019"/>
              <a:gd name="connsiteY3" fmla="*/ 9977 h 9977"/>
              <a:gd name="connsiteX4" fmla="*/ 0 w 10019"/>
              <a:gd name="connsiteY4" fmla="*/ 5020 h 9977"/>
              <a:gd name="connsiteX0" fmla="*/ 0 w 10000"/>
              <a:gd name="connsiteY0" fmla="*/ 5032 h 10000"/>
              <a:gd name="connsiteX1" fmla="*/ 10000 w 10000"/>
              <a:gd name="connsiteY1" fmla="*/ 0 h 10000"/>
              <a:gd name="connsiteX2" fmla="*/ 7658 w 10000"/>
              <a:gd name="connsiteY2" fmla="*/ 5012 h 10000"/>
              <a:gd name="connsiteX3" fmla="*/ 10000 w 10000"/>
              <a:gd name="connsiteY3" fmla="*/ 10000 h 10000"/>
              <a:gd name="connsiteX4" fmla="*/ 0 w 10000"/>
              <a:gd name="connsiteY4" fmla="*/ 5032 h 10000"/>
              <a:gd name="connsiteX0" fmla="*/ 0 w 10000"/>
              <a:gd name="connsiteY0" fmla="*/ 5032 h 10000"/>
              <a:gd name="connsiteX1" fmla="*/ 10000 w 10000"/>
              <a:gd name="connsiteY1" fmla="*/ 0 h 10000"/>
              <a:gd name="connsiteX2" fmla="*/ 7658 w 10000"/>
              <a:gd name="connsiteY2" fmla="*/ 5012 h 10000"/>
              <a:gd name="connsiteX3" fmla="*/ 10000 w 10000"/>
              <a:gd name="connsiteY3" fmla="*/ 10000 h 10000"/>
              <a:gd name="connsiteX4" fmla="*/ 0 w 10000"/>
              <a:gd name="connsiteY4" fmla="*/ 5032 h 10000"/>
              <a:gd name="connsiteX0" fmla="*/ 0 w 10000"/>
              <a:gd name="connsiteY0" fmla="*/ 5032 h 10000"/>
              <a:gd name="connsiteX1" fmla="*/ 10000 w 10000"/>
              <a:gd name="connsiteY1" fmla="*/ 0 h 10000"/>
              <a:gd name="connsiteX2" fmla="*/ 7658 w 10000"/>
              <a:gd name="connsiteY2" fmla="*/ 5012 h 10000"/>
              <a:gd name="connsiteX3" fmla="*/ 10000 w 10000"/>
              <a:gd name="connsiteY3" fmla="*/ 10000 h 10000"/>
              <a:gd name="connsiteX4" fmla="*/ 0 w 10000"/>
              <a:gd name="connsiteY4" fmla="*/ 5032 h 10000"/>
              <a:gd name="connsiteX0" fmla="*/ 0 w 10000"/>
              <a:gd name="connsiteY0" fmla="*/ 5032 h 10000"/>
              <a:gd name="connsiteX1" fmla="*/ 10000 w 10000"/>
              <a:gd name="connsiteY1" fmla="*/ 0 h 10000"/>
              <a:gd name="connsiteX2" fmla="*/ 7658 w 10000"/>
              <a:gd name="connsiteY2" fmla="*/ 5012 h 10000"/>
              <a:gd name="connsiteX3" fmla="*/ 10000 w 10000"/>
              <a:gd name="connsiteY3" fmla="*/ 10000 h 10000"/>
              <a:gd name="connsiteX4" fmla="*/ 0 w 10000"/>
              <a:gd name="connsiteY4" fmla="*/ 5032 h 10000"/>
              <a:gd name="connsiteX0" fmla="*/ 0 w 10000"/>
              <a:gd name="connsiteY0" fmla="*/ 5032 h 10000"/>
              <a:gd name="connsiteX1" fmla="*/ 10000 w 10000"/>
              <a:gd name="connsiteY1" fmla="*/ 0 h 10000"/>
              <a:gd name="connsiteX2" fmla="*/ 7658 w 10000"/>
              <a:gd name="connsiteY2" fmla="*/ 5012 h 10000"/>
              <a:gd name="connsiteX3" fmla="*/ 10000 w 10000"/>
              <a:gd name="connsiteY3" fmla="*/ 10000 h 10000"/>
              <a:gd name="connsiteX4" fmla="*/ 0 w 10000"/>
              <a:gd name="connsiteY4" fmla="*/ 5032 h 10000"/>
              <a:gd name="connsiteX0" fmla="*/ 0 w 2933"/>
              <a:gd name="connsiteY0" fmla="*/ 4980 h 10000"/>
              <a:gd name="connsiteX1" fmla="*/ 2933 w 2933"/>
              <a:gd name="connsiteY1" fmla="*/ 0 h 10000"/>
              <a:gd name="connsiteX2" fmla="*/ 591 w 2933"/>
              <a:gd name="connsiteY2" fmla="*/ 5012 h 10000"/>
              <a:gd name="connsiteX3" fmla="*/ 2933 w 2933"/>
              <a:gd name="connsiteY3" fmla="*/ 10000 h 10000"/>
              <a:gd name="connsiteX4" fmla="*/ 0 w 2933"/>
              <a:gd name="connsiteY4" fmla="*/ 4980 h 10000"/>
              <a:gd name="connsiteX0" fmla="*/ 0 w 10000"/>
              <a:gd name="connsiteY0" fmla="*/ 5022 h 10000"/>
              <a:gd name="connsiteX1" fmla="*/ 10000 w 10000"/>
              <a:gd name="connsiteY1" fmla="*/ 0 h 10000"/>
              <a:gd name="connsiteX2" fmla="*/ 2015 w 10000"/>
              <a:gd name="connsiteY2" fmla="*/ 5012 h 10000"/>
              <a:gd name="connsiteX3" fmla="*/ 10000 w 10000"/>
              <a:gd name="connsiteY3" fmla="*/ 10000 h 10000"/>
              <a:gd name="connsiteX4" fmla="*/ 0 w 10000"/>
              <a:gd name="connsiteY4" fmla="*/ 5022 h 10000"/>
              <a:gd name="connsiteX0" fmla="*/ 0 w 10000"/>
              <a:gd name="connsiteY0" fmla="*/ 5001 h 10000"/>
              <a:gd name="connsiteX1" fmla="*/ 10000 w 10000"/>
              <a:gd name="connsiteY1" fmla="*/ 0 h 10000"/>
              <a:gd name="connsiteX2" fmla="*/ 2015 w 10000"/>
              <a:gd name="connsiteY2" fmla="*/ 5012 h 10000"/>
              <a:gd name="connsiteX3" fmla="*/ 10000 w 10000"/>
              <a:gd name="connsiteY3" fmla="*/ 10000 h 10000"/>
              <a:gd name="connsiteX4" fmla="*/ 0 w 10000"/>
              <a:gd name="connsiteY4" fmla="*/ 5001 h 10000"/>
              <a:gd name="connsiteX0" fmla="*/ 0 w 10000"/>
              <a:gd name="connsiteY0" fmla="*/ 5001 h 10000"/>
              <a:gd name="connsiteX1" fmla="*/ 10000 w 10000"/>
              <a:gd name="connsiteY1" fmla="*/ 0 h 10000"/>
              <a:gd name="connsiteX2" fmla="*/ 2015 w 10000"/>
              <a:gd name="connsiteY2" fmla="*/ 5012 h 10000"/>
              <a:gd name="connsiteX3" fmla="*/ 10000 w 10000"/>
              <a:gd name="connsiteY3" fmla="*/ 10000 h 10000"/>
              <a:gd name="connsiteX4" fmla="*/ 0 w 10000"/>
              <a:gd name="connsiteY4" fmla="*/ 5001 h 10000"/>
              <a:gd name="connsiteX0" fmla="*/ 0 w 10000"/>
              <a:gd name="connsiteY0" fmla="*/ 5011 h 10000"/>
              <a:gd name="connsiteX1" fmla="*/ 10000 w 10000"/>
              <a:gd name="connsiteY1" fmla="*/ 0 h 10000"/>
              <a:gd name="connsiteX2" fmla="*/ 2015 w 10000"/>
              <a:gd name="connsiteY2" fmla="*/ 5012 h 10000"/>
              <a:gd name="connsiteX3" fmla="*/ 10000 w 10000"/>
              <a:gd name="connsiteY3" fmla="*/ 10000 h 10000"/>
              <a:gd name="connsiteX4" fmla="*/ 0 w 10000"/>
              <a:gd name="connsiteY4" fmla="*/ 5011 h 10000"/>
              <a:gd name="connsiteX0" fmla="*/ 1 w 10689"/>
              <a:gd name="connsiteY0" fmla="*/ 5011 h 9115"/>
              <a:gd name="connsiteX1" fmla="*/ 10001 w 10689"/>
              <a:gd name="connsiteY1" fmla="*/ 0 h 9115"/>
              <a:gd name="connsiteX2" fmla="*/ 2016 w 10689"/>
              <a:gd name="connsiteY2" fmla="*/ 5012 h 9115"/>
              <a:gd name="connsiteX3" fmla="*/ 10689 w 10689"/>
              <a:gd name="connsiteY3" fmla="*/ 9115 h 9115"/>
              <a:gd name="connsiteX4" fmla="*/ 1 w 10689"/>
              <a:gd name="connsiteY4" fmla="*/ 5011 h 9115"/>
              <a:gd name="connsiteX0" fmla="*/ 2 w 10967"/>
              <a:gd name="connsiteY0" fmla="*/ 4538 h 9040"/>
              <a:gd name="connsiteX1" fmla="*/ 10967 w 10967"/>
              <a:gd name="connsiteY1" fmla="*/ 0 h 9040"/>
              <a:gd name="connsiteX2" fmla="*/ 1887 w 10967"/>
              <a:gd name="connsiteY2" fmla="*/ 4539 h 9040"/>
              <a:gd name="connsiteX3" fmla="*/ 10001 w 10967"/>
              <a:gd name="connsiteY3" fmla="*/ 9040 h 9040"/>
              <a:gd name="connsiteX4" fmla="*/ 2 w 10967"/>
              <a:gd name="connsiteY4" fmla="*/ 4538 h 9040"/>
              <a:gd name="connsiteX0" fmla="*/ 2 w 10000"/>
              <a:gd name="connsiteY0" fmla="*/ 5020 h 10000"/>
              <a:gd name="connsiteX1" fmla="*/ 10000 w 10000"/>
              <a:gd name="connsiteY1" fmla="*/ 0 h 10000"/>
              <a:gd name="connsiteX2" fmla="*/ 4364 w 10000"/>
              <a:gd name="connsiteY2" fmla="*/ 4996 h 10000"/>
              <a:gd name="connsiteX3" fmla="*/ 9119 w 10000"/>
              <a:gd name="connsiteY3" fmla="*/ 10000 h 10000"/>
              <a:gd name="connsiteX4" fmla="*/ 2 w 10000"/>
              <a:gd name="connsiteY4" fmla="*/ 5020 h 10000"/>
              <a:gd name="connsiteX0" fmla="*/ 2 w 10000"/>
              <a:gd name="connsiteY0" fmla="*/ 5020 h 10000"/>
              <a:gd name="connsiteX1" fmla="*/ 10000 w 10000"/>
              <a:gd name="connsiteY1" fmla="*/ 0 h 10000"/>
              <a:gd name="connsiteX2" fmla="*/ 4364 w 10000"/>
              <a:gd name="connsiteY2" fmla="*/ 5021 h 10000"/>
              <a:gd name="connsiteX3" fmla="*/ 9119 w 10000"/>
              <a:gd name="connsiteY3" fmla="*/ 10000 h 10000"/>
              <a:gd name="connsiteX4" fmla="*/ 2 w 10000"/>
              <a:gd name="connsiteY4" fmla="*/ 5020 h 10000"/>
              <a:gd name="connsiteX0" fmla="*/ 4 w 7359"/>
              <a:gd name="connsiteY0" fmla="*/ 5007 h 10000"/>
              <a:gd name="connsiteX1" fmla="*/ 7359 w 7359"/>
              <a:gd name="connsiteY1" fmla="*/ 0 h 10000"/>
              <a:gd name="connsiteX2" fmla="*/ 1723 w 7359"/>
              <a:gd name="connsiteY2" fmla="*/ 5021 h 10000"/>
              <a:gd name="connsiteX3" fmla="*/ 6478 w 7359"/>
              <a:gd name="connsiteY3" fmla="*/ 10000 h 10000"/>
              <a:gd name="connsiteX4" fmla="*/ 4 w 7359"/>
              <a:gd name="connsiteY4" fmla="*/ 5007 h 10000"/>
              <a:gd name="connsiteX0" fmla="*/ 5 w 10000"/>
              <a:gd name="connsiteY0" fmla="*/ 5007 h 10000"/>
              <a:gd name="connsiteX1" fmla="*/ 10000 w 10000"/>
              <a:gd name="connsiteY1" fmla="*/ 0 h 10000"/>
              <a:gd name="connsiteX2" fmla="*/ 2341 w 10000"/>
              <a:gd name="connsiteY2" fmla="*/ 5021 h 10000"/>
              <a:gd name="connsiteX3" fmla="*/ 8803 w 10000"/>
              <a:gd name="connsiteY3" fmla="*/ 10000 h 10000"/>
              <a:gd name="connsiteX4" fmla="*/ 5 w 10000"/>
              <a:gd name="connsiteY4" fmla="*/ 5007 h 10000"/>
              <a:gd name="connsiteX0" fmla="*/ 5 w 10000"/>
              <a:gd name="connsiteY0" fmla="*/ 5007 h 10000"/>
              <a:gd name="connsiteX1" fmla="*/ 10000 w 10000"/>
              <a:gd name="connsiteY1" fmla="*/ 0 h 10000"/>
              <a:gd name="connsiteX2" fmla="*/ 2341 w 10000"/>
              <a:gd name="connsiteY2" fmla="*/ 5021 h 10000"/>
              <a:gd name="connsiteX3" fmla="*/ 8803 w 10000"/>
              <a:gd name="connsiteY3" fmla="*/ 10000 h 10000"/>
              <a:gd name="connsiteX4" fmla="*/ 5 w 10000"/>
              <a:gd name="connsiteY4" fmla="*/ 5007 h 10000"/>
              <a:gd name="connsiteX0" fmla="*/ 5 w 10000"/>
              <a:gd name="connsiteY0" fmla="*/ 5017 h 10000"/>
              <a:gd name="connsiteX1" fmla="*/ 10000 w 10000"/>
              <a:gd name="connsiteY1" fmla="*/ 0 h 10000"/>
              <a:gd name="connsiteX2" fmla="*/ 2341 w 10000"/>
              <a:gd name="connsiteY2" fmla="*/ 5021 h 10000"/>
              <a:gd name="connsiteX3" fmla="*/ 8803 w 10000"/>
              <a:gd name="connsiteY3" fmla="*/ 10000 h 10000"/>
              <a:gd name="connsiteX4" fmla="*/ 5 w 10000"/>
              <a:gd name="connsiteY4" fmla="*/ 5017 h 10000"/>
              <a:gd name="connsiteX0" fmla="*/ 5 w 9369"/>
              <a:gd name="connsiteY0" fmla="*/ 5037 h 10000"/>
              <a:gd name="connsiteX1" fmla="*/ 9369 w 9369"/>
              <a:gd name="connsiteY1" fmla="*/ 0 h 10000"/>
              <a:gd name="connsiteX2" fmla="*/ 1710 w 9369"/>
              <a:gd name="connsiteY2" fmla="*/ 5021 h 10000"/>
              <a:gd name="connsiteX3" fmla="*/ 8172 w 9369"/>
              <a:gd name="connsiteY3" fmla="*/ 10000 h 10000"/>
              <a:gd name="connsiteX4" fmla="*/ 5 w 9369"/>
              <a:gd name="connsiteY4" fmla="*/ 5037 h 10000"/>
              <a:gd name="connsiteX0" fmla="*/ 4 w 10336"/>
              <a:gd name="connsiteY0" fmla="*/ 5027 h 10000"/>
              <a:gd name="connsiteX1" fmla="*/ 10336 w 10336"/>
              <a:gd name="connsiteY1" fmla="*/ 0 h 10000"/>
              <a:gd name="connsiteX2" fmla="*/ 2161 w 10336"/>
              <a:gd name="connsiteY2" fmla="*/ 5021 h 10000"/>
              <a:gd name="connsiteX3" fmla="*/ 9058 w 10336"/>
              <a:gd name="connsiteY3" fmla="*/ 10000 h 10000"/>
              <a:gd name="connsiteX4" fmla="*/ 4 w 10336"/>
              <a:gd name="connsiteY4" fmla="*/ 5027 h 10000"/>
              <a:gd name="connsiteX0" fmla="*/ 4 w 10336"/>
              <a:gd name="connsiteY0" fmla="*/ 5017 h 10000"/>
              <a:gd name="connsiteX1" fmla="*/ 10336 w 10336"/>
              <a:gd name="connsiteY1" fmla="*/ 0 h 10000"/>
              <a:gd name="connsiteX2" fmla="*/ 2161 w 10336"/>
              <a:gd name="connsiteY2" fmla="*/ 5021 h 10000"/>
              <a:gd name="connsiteX3" fmla="*/ 9058 w 10336"/>
              <a:gd name="connsiteY3" fmla="*/ 10000 h 10000"/>
              <a:gd name="connsiteX4" fmla="*/ 4 w 10336"/>
              <a:gd name="connsiteY4" fmla="*/ 5017 h 10000"/>
              <a:gd name="connsiteX0" fmla="*/ 4 w 10336"/>
              <a:gd name="connsiteY0" fmla="*/ 5017 h 10000"/>
              <a:gd name="connsiteX1" fmla="*/ 10336 w 10336"/>
              <a:gd name="connsiteY1" fmla="*/ 0 h 10000"/>
              <a:gd name="connsiteX2" fmla="*/ 2161 w 10336"/>
              <a:gd name="connsiteY2" fmla="*/ 5021 h 10000"/>
              <a:gd name="connsiteX3" fmla="*/ 9058 w 10336"/>
              <a:gd name="connsiteY3" fmla="*/ 10000 h 10000"/>
              <a:gd name="connsiteX4" fmla="*/ 4 w 10336"/>
              <a:gd name="connsiteY4" fmla="*/ 5017 h 10000"/>
              <a:gd name="connsiteX0" fmla="*/ 4 w 10336"/>
              <a:gd name="connsiteY0" fmla="*/ 5017 h 10000"/>
              <a:gd name="connsiteX1" fmla="*/ 10336 w 10336"/>
              <a:gd name="connsiteY1" fmla="*/ 0 h 10000"/>
              <a:gd name="connsiteX2" fmla="*/ 2161 w 10336"/>
              <a:gd name="connsiteY2" fmla="*/ 5021 h 10000"/>
              <a:gd name="connsiteX3" fmla="*/ 9058 w 10336"/>
              <a:gd name="connsiteY3" fmla="*/ 10000 h 10000"/>
              <a:gd name="connsiteX4" fmla="*/ 4 w 10336"/>
              <a:gd name="connsiteY4" fmla="*/ 5017 h 10000"/>
              <a:gd name="connsiteX0" fmla="*/ 4 w 10336"/>
              <a:gd name="connsiteY0" fmla="*/ 5017 h 10000"/>
              <a:gd name="connsiteX1" fmla="*/ 10336 w 10336"/>
              <a:gd name="connsiteY1" fmla="*/ 0 h 10000"/>
              <a:gd name="connsiteX2" fmla="*/ 2161 w 10336"/>
              <a:gd name="connsiteY2" fmla="*/ 5021 h 10000"/>
              <a:gd name="connsiteX3" fmla="*/ 9058 w 10336"/>
              <a:gd name="connsiteY3" fmla="*/ 10000 h 10000"/>
              <a:gd name="connsiteX4" fmla="*/ 4 w 10336"/>
              <a:gd name="connsiteY4" fmla="*/ 5017 h 10000"/>
              <a:gd name="connsiteX0" fmla="*/ 3 w 10335"/>
              <a:gd name="connsiteY0" fmla="*/ 5017 h 10010"/>
              <a:gd name="connsiteX1" fmla="*/ 10335 w 10335"/>
              <a:gd name="connsiteY1" fmla="*/ 0 h 10010"/>
              <a:gd name="connsiteX2" fmla="*/ 2160 w 10335"/>
              <a:gd name="connsiteY2" fmla="*/ 5021 h 10010"/>
              <a:gd name="connsiteX3" fmla="*/ 9394 w 10335"/>
              <a:gd name="connsiteY3" fmla="*/ 10010 h 10010"/>
              <a:gd name="connsiteX4" fmla="*/ 3 w 10335"/>
              <a:gd name="connsiteY4" fmla="*/ 5017 h 1001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2158 w 10333"/>
              <a:gd name="connsiteY2" fmla="*/ 5021 h 10000"/>
              <a:gd name="connsiteX3" fmla="*/ 9729 w 10333"/>
              <a:gd name="connsiteY3" fmla="*/ 10000 h 10000"/>
              <a:gd name="connsiteX4" fmla="*/ 1 w 10333"/>
              <a:gd name="connsiteY4" fmla="*/ 5017 h 10000"/>
              <a:gd name="connsiteX0" fmla="*/ 1 w 10333"/>
              <a:gd name="connsiteY0" fmla="*/ 5017 h 10000"/>
              <a:gd name="connsiteX1" fmla="*/ 10333 w 10333"/>
              <a:gd name="connsiteY1" fmla="*/ 0 h 10000"/>
              <a:gd name="connsiteX2" fmla="*/ 4180 w 10333"/>
              <a:gd name="connsiteY2" fmla="*/ 5021 h 10000"/>
              <a:gd name="connsiteX3" fmla="*/ 9729 w 10333"/>
              <a:gd name="connsiteY3" fmla="*/ 10000 h 10000"/>
              <a:gd name="connsiteX4" fmla="*/ 1 w 10333"/>
              <a:gd name="connsiteY4" fmla="*/ 5017 h 10000"/>
              <a:gd name="connsiteX0" fmla="*/ 2 w 8649"/>
              <a:gd name="connsiteY0" fmla="*/ 5017 h 10000"/>
              <a:gd name="connsiteX1" fmla="*/ 8649 w 8649"/>
              <a:gd name="connsiteY1" fmla="*/ 0 h 10000"/>
              <a:gd name="connsiteX2" fmla="*/ 2496 w 8649"/>
              <a:gd name="connsiteY2" fmla="*/ 5021 h 10000"/>
              <a:gd name="connsiteX3" fmla="*/ 8045 w 8649"/>
              <a:gd name="connsiteY3" fmla="*/ 10000 h 10000"/>
              <a:gd name="connsiteX4" fmla="*/ 2 w 8649"/>
              <a:gd name="connsiteY4" fmla="*/ 5017 h 10000"/>
              <a:gd name="connsiteX0" fmla="*/ 2 w 9610"/>
              <a:gd name="connsiteY0" fmla="*/ 5017 h 10000"/>
              <a:gd name="connsiteX1" fmla="*/ 9610 w 9610"/>
              <a:gd name="connsiteY1" fmla="*/ 0 h 10000"/>
              <a:gd name="connsiteX2" fmla="*/ 2496 w 9610"/>
              <a:gd name="connsiteY2" fmla="*/ 5021 h 10000"/>
              <a:gd name="connsiteX3" fmla="*/ 8912 w 9610"/>
              <a:gd name="connsiteY3" fmla="*/ 10000 h 10000"/>
              <a:gd name="connsiteX4" fmla="*/ 2 w 9610"/>
              <a:gd name="connsiteY4" fmla="*/ 5017 h 10000"/>
              <a:gd name="connsiteX0" fmla="*/ 2 w 10000"/>
              <a:gd name="connsiteY0" fmla="*/ 5017 h 10000"/>
              <a:gd name="connsiteX1" fmla="*/ 10000 w 10000"/>
              <a:gd name="connsiteY1" fmla="*/ 0 h 10000"/>
              <a:gd name="connsiteX2" fmla="*/ 3578 w 10000"/>
              <a:gd name="connsiteY2" fmla="*/ 5026 h 10000"/>
              <a:gd name="connsiteX3" fmla="*/ 9274 w 10000"/>
              <a:gd name="connsiteY3" fmla="*/ 10000 h 10000"/>
              <a:gd name="connsiteX4" fmla="*/ 2 w 10000"/>
              <a:gd name="connsiteY4" fmla="*/ 5017 h 10000"/>
              <a:gd name="connsiteX0" fmla="*/ 23 w 13220"/>
              <a:gd name="connsiteY0" fmla="*/ 5017 h 10000"/>
              <a:gd name="connsiteX1" fmla="*/ 10021 w 13220"/>
              <a:gd name="connsiteY1" fmla="*/ 0 h 10000"/>
              <a:gd name="connsiteX2" fmla="*/ 3599 w 13220"/>
              <a:gd name="connsiteY2" fmla="*/ 5026 h 10000"/>
              <a:gd name="connsiteX3" fmla="*/ 13220 w 13220"/>
              <a:gd name="connsiteY3" fmla="*/ 10000 h 10000"/>
              <a:gd name="connsiteX4" fmla="*/ 23 w 13220"/>
              <a:gd name="connsiteY4" fmla="*/ 5017 h 10000"/>
              <a:gd name="connsiteX0" fmla="*/ 1 w 13727"/>
              <a:gd name="connsiteY0" fmla="*/ 5027 h 10010"/>
              <a:gd name="connsiteX1" fmla="*/ 13727 w 13727"/>
              <a:gd name="connsiteY1" fmla="*/ 0 h 10010"/>
              <a:gd name="connsiteX2" fmla="*/ 3577 w 13727"/>
              <a:gd name="connsiteY2" fmla="*/ 5036 h 10010"/>
              <a:gd name="connsiteX3" fmla="*/ 13198 w 13727"/>
              <a:gd name="connsiteY3" fmla="*/ 10010 h 10010"/>
              <a:gd name="connsiteX4" fmla="*/ 1 w 13727"/>
              <a:gd name="connsiteY4" fmla="*/ 5027 h 10010"/>
              <a:gd name="connsiteX0" fmla="*/ 18 w 13744"/>
              <a:gd name="connsiteY0" fmla="*/ 5027 h 10010"/>
              <a:gd name="connsiteX1" fmla="*/ 13744 w 13744"/>
              <a:gd name="connsiteY1" fmla="*/ 0 h 10010"/>
              <a:gd name="connsiteX2" fmla="*/ 3594 w 13744"/>
              <a:gd name="connsiteY2" fmla="*/ 5036 h 10010"/>
              <a:gd name="connsiteX3" fmla="*/ 10828 w 13744"/>
              <a:gd name="connsiteY3" fmla="*/ 10010 h 10010"/>
              <a:gd name="connsiteX4" fmla="*/ 18 w 13744"/>
              <a:gd name="connsiteY4" fmla="*/ 5027 h 10010"/>
              <a:gd name="connsiteX0" fmla="*/ 1 w 10811"/>
              <a:gd name="connsiteY0" fmla="*/ 5027 h 10010"/>
              <a:gd name="connsiteX1" fmla="*/ 10689 w 10811"/>
              <a:gd name="connsiteY1" fmla="*/ 0 h 10010"/>
              <a:gd name="connsiteX2" fmla="*/ 3577 w 10811"/>
              <a:gd name="connsiteY2" fmla="*/ 5036 h 10010"/>
              <a:gd name="connsiteX3" fmla="*/ 10811 w 10811"/>
              <a:gd name="connsiteY3" fmla="*/ 10010 h 10010"/>
              <a:gd name="connsiteX4" fmla="*/ 1 w 10811"/>
              <a:gd name="connsiteY4" fmla="*/ 5027 h 10010"/>
              <a:gd name="connsiteX0" fmla="*/ 1 w 10811"/>
              <a:gd name="connsiteY0" fmla="*/ 5027 h 10010"/>
              <a:gd name="connsiteX1" fmla="*/ 10689 w 10811"/>
              <a:gd name="connsiteY1" fmla="*/ 0 h 10010"/>
              <a:gd name="connsiteX2" fmla="*/ 4662 w 10811"/>
              <a:gd name="connsiteY2" fmla="*/ 5036 h 10010"/>
              <a:gd name="connsiteX3" fmla="*/ 10811 w 10811"/>
              <a:gd name="connsiteY3" fmla="*/ 10010 h 10010"/>
              <a:gd name="connsiteX4" fmla="*/ 1 w 10811"/>
              <a:gd name="connsiteY4" fmla="*/ 5027 h 10010"/>
              <a:gd name="connsiteX0" fmla="*/ 1 w 10811"/>
              <a:gd name="connsiteY0" fmla="*/ 5027 h 10010"/>
              <a:gd name="connsiteX1" fmla="*/ 10689 w 10811"/>
              <a:gd name="connsiteY1" fmla="*/ 0 h 10010"/>
              <a:gd name="connsiteX2" fmla="*/ 4228 w 10811"/>
              <a:gd name="connsiteY2" fmla="*/ 5036 h 10010"/>
              <a:gd name="connsiteX3" fmla="*/ 10811 w 10811"/>
              <a:gd name="connsiteY3" fmla="*/ 10010 h 10010"/>
              <a:gd name="connsiteX4" fmla="*/ 1 w 10811"/>
              <a:gd name="connsiteY4" fmla="*/ 5027 h 10010"/>
              <a:gd name="connsiteX0" fmla="*/ 1 w 10811"/>
              <a:gd name="connsiteY0" fmla="*/ 5027 h 10010"/>
              <a:gd name="connsiteX1" fmla="*/ 10689 w 10811"/>
              <a:gd name="connsiteY1" fmla="*/ 0 h 10010"/>
              <a:gd name="connsiteX2" fmla="*/ 4228 w 10811"/>
              <a:gd name="connsiteY2" fmla="*/ 5036 h 10010"/>
              <a:gd name="connsiteX3" fmla="*/ 10811 w 10811"/>
              <a:gd name="connsiteY3" fmla="*/ 10010 h 10010"/>
              <a:gd name="connsiteX4" fmla="*/ 1 w 10811"/>
              <a:gd name="connsiteY4" fmla="*/ 5027 h 10010"/>
              <a:gd name="connsiteX0" fmla="*/ 1 w 10811"/>
              <a:gd name="connsiteY0" fmla="*/ 5027 h 10010"/>
              <a:gd name="connsiteX1" fmla="*/ 10689 w 10811"/>
              <a:gd name="connsiteY1" fmla="*/ 0 h 10010"/>
              <a:gd name="connsiteX2" fmla="*/ 4228 w 10811"/>
              <a:gd name="connsiteY2" fmla="*/ 5036 h 10010"/>
              <a:gd name="connsiteX3" fmla="*/ 10811 w 10811"/>
              <a:gd name="connsiteY3" fmla="*/ 10010 h 10010"/>
              <a:gd name="connsiteX4" fmla="*/ 1 w 10811"/>
              <a:gd name="connsiteY4" fmla="*/ 5027 h 10010"/>
              <a:gd name="connsiteX0" fmla="*/ 1 w 9726"/>
              <a:gd name="connsiteY0" fmla="*/ 5032 h 10010"/>
              <a:gd name="connsiteX1" fmla="*/ 9604 w 9726"/>
              <a:gd name="connsiteY1" fmla="*/ 0 h 10010"/>
              <a:gd name="connsiteX2" fmla="*/ 3143 w 9726"/>
              <a:gd name="connsiteY2" fmla="*/ 5036 h 10010"/>
              <a:gd name="connsiteX3" fmla="*/ 9726 w 9726"/>
              <a:gd name="connsiteY3" fmla="*/ 10010 h 10010"/>
              <a:gd name="connsiteX4" fmla="*/ 1 w 9726"/>
              <a:gd name="connsiteY4" fmla="*/ 5032 h 10010"/>
              <a:gd name="connsiteX0" fmla="*/ 3 w 10002"/>
              <a:gd name="connsiteY0" fmla="*/ 5027 h 10000"/>
              <a:gd name="connsiteX1" fmla="*/ 9877 w 10002"/>
              <a:gd name="connsiteY1" fmla="*/ 0 h 10000"/>
              <a:gd name="connsiteX2" fmla="*/ 3234 w 10002"/>
              <a:gd name="connsiteY2" fmla="*/ 5031 h 10000"/>
              <a:gd name="connsiteX3" fmla="*/ 10002 w 10002"/>
              <a:gd name="connsiteY3" fmla="*/ 10000 h 10000"/>
              <a:gd name="connsiteX4" fmla="*/ 3 w 10002"/>
              <a:gd name="connsiteY4" fmla="*/ 5027 h 10000"/>
              <a:gd name="connsiteX0" fmla="*/ 4 w 9125"/>
              <a:gd name="connsiteY0" fmla="*/ 5027 h 10000"/>
              <a:gd name="connsiteX1" fmla="*/ 9000 w 9125"/>
              <a:gd name="connsiteY1" fmla="*/ 0 h 10000"/>
              <a:gd name="connsiteX2" fmla="*/ 2357 w 9125"/>
              <a:gd name="connsiteY2" fmla="*/ 5031 h 10000"/>
              <a:gd name="connsiteX3" fmla="*/ 9125 w 9125"/>
              <a:gd name="connsiteY3" fmla="*/ 10000 h 10000"/>
              <a:gd name="connsiteX4" fmla="*/ 4 w 9125"/>
              <a:gd name="connsiteY4" fmla="*/ 5027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5" h="10000">
                <a:moveTo>
                  <a:pt x="4" y="5027"/>
                </a:moveTo>
                <a:cubicBezTo>
                  <a:pt x="206" y="3259"/>
                  <a:pt x="7591" y="23"/>
                  <a:pt x="9000" y="0"/>
                </a:cubicBezTo>
                <a:cubicBezTo>
                  <a:pt x="7942" y="23"/>
                  <a:pt x="2336" y="3365"/>
                  <a:pt x="2357" y="5031"/>
                </a:cubicBezTo>
                <a:cubicBezTo>
                  <a:pt x="2377" y="6697"/>
                  <a:pt x="8068" y="9979"/>
                  <a:pt x="9125" y="10000"/>
                </a:cubicBezTo>
                <a:cubicBezTo>
                  <a:pt x="7794" y="9985"/>
                  <a:pt x="-198" y="6795"/>
                  <a:pt x="4" y="5027"/>
                </a:cubicBezTo>
                <a:close/>
              </a:path>
            </a:pathLst>
          </a:custGeom>
          <a:solidFill>
            <a:srgbClr val="0C4B7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D:\DOCUMENTS\Admin\Logos\ACHD_Logo-Circle-Back_4c.png">
            <a:extLst>
              <a:ext uri="{FF2B5EF4-FFF2-40B4-BE49-F238E27FC236}">
                <a16:creationId xmlns:a16="http://schemas.microsoft.com/office/drawing/2014/main" id="{E53AEBA1-4258-4FA0-8F50-C00E2155B444}"/>
              </a:ext>
            </a:extLst>
          </p:cNvPr>
          <p:cNvPicPr>
            <a:picLocks noChangeAspect="1" noChangeArrowheads="1"/>
          </p:cNvPicPr>
          <p:nvPr userDrawn="1"/>
        </p:nvPicPr>
        <p:blipFill>
          <a:blip r:embed="rId9" cstate="print"/>
          <a:srcRect t="11806" b="14583"/>
          <a:stretch>
            <a:fillRect/>
          </a:stretch>
        </p:blipFill>
        <p:spPr bwMode="auto">
          <a:xfrm>
            <a:off x="182971" y="106556"/>
            <a:ext cx="961512" cy="915950"/>
          </a:xfrm>
          <a:prstGeom prst="rect">
            <a:avLst/>
          </a:prstGeom>
          <a:noFill/>
        </p:spPr>
      </p:pic>
      <p:pic>
        <p:nvPicPr>
          <p:cNvPr id="13" name="Picture 12">
            <a:extLst>
              <a:ext uri="{FF2B5EF4-FFF2-40B4-BE49-F238E27FC236}">
                <a16:creationId xmlns:a16="http://schemas.microsoft.com/office/drawing/2014/main" id="{E543C49A-B63E-4A12-9E7C-A3A0395BFAB9}"/>
              </a:ext>
            </a:extLst>
          </p:cNvPr>
          <p:cNvPicPr>
            <a:picLocks noChangeAspect="1"/>
          </p:cNvPicPr>
          <p:nvPr userDrawn="1"/>
        </p:nvPicPr>
        <p:blipFill>
          <a:blip r:embed="rId10"/>
          <a:stretch>
            <a:fillRect/>
          </a:stretch>
        </p:blipFill>
        <p:spPr>
          <a:xfrm>
            <a:off x="10162903" y="366116"/>
            <a:ext cx="1846126" cy="396831"/>
          </a:xfrm>
          <a:prstGeom prst="rect">
            <a:avLst/>
          </a:prstGeom>
        </p:spPr>
      </p:pic>
      <p:sp>
        <p:nvSpPr>
          <p:cNvPr id="5" name="Slide Number Placeholder 4">
            <a:extLst>
              <a:ext uri="{FF2B5EF4-FFF2-40B4-BE49-F238E27FC236}">
                <a16:creationId xmlns:a16="http://schemas.microsoft.com/office/drawing/2014/main" id="{01F1B9F5-90B7-4437-9DB1-4884F5BE4CA1}"/>
              </a:ext>
            </a:extLst>
          </p:cNvPr>
          <p:cNvSpPr>
            <a:spLocks noGrp="1"/>
          </p:cNvSpPr>
          <p:nvPr>
            <p:ph type="sldNum" sz="quarter" idx="4"/>
          </p:nvPr>
        </p:nvSpPr>
        <p:spPr>
          <a:xfrm>
            <a:off x="9334500" y="6404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7F735-AE51-471C-B453-CDF854AE8A79}" type="slidenum">
              <a:rPr lang="en-US" smtClean="0"/>
              <a:t>‹#›</a:t>
            </a:fld>
            <a:endParaRPr lang="en-US"/>
          </a:p>
        </p:txBody>
      </p:sp>
    </p:spTree>
    <p:extLst>
      <p:ext uri="{BB962C8B-B14F-4D97-AF65-F5344CB8AC3E}">
        <p14:creationId xmlns:p14="http://schemas.microsoft.com/office/powerpoint/2010/main" val="2516392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5" r:id="rId5"/>
    <p:sldLayoutId id="2147483654" r:id="rId6"/>
    <p:sldLayoutId id="2147483656" r:id="rId7"/>
  </p:sldLayoutIdLst>
  <p:hf hdr="0" ftr="0" dt="0"/>
  <p:txStyles>
    <p:titleStyle>
      <a:lvl1pPr algn="ctr" defTabSz="914400" rtl="0" eaLnBrk="1" latinLnBrk="0" hangingPunct="1">
        <a:lnSpc>
          <a:spcPct val="90000"/>
        </a:lnSpc>
        <a:spcBef>
          <a:spcPct val="0"/>
        </a:spcBef>
        <a:buNone/>
        <a:defRPr sz="2800" b="1" kern="1200">
          <a:solidFill>
            <a:schemeClr val="accent1">
              <a:lumMod val="50000"/>
            </a:schemeClr>
          </a:solidFill>
          <a:latin typeface="Bookman Old Style" panose="02050604050505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ermits@AlleghenyCounty.us" TargetMode="External"/><Relationship Id="rId2" Type="http://schemas.openxmlformats.org/officeDocument/2006/relationships/hyperlink" Target="https://www.alleghenycounty.us/Services/Health-Department/Board-of-Health/Public-Hearing-Participation-For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achd-public.govonlinesaas.com/pub/login" TargetMode="External"/><Relationship Id="rId2" Type="http://schemas.openxmlformats.org/officeDocument/2006/relationships/hyperlink" Target="mailto:AQPermits@AlleghenyCounty.us" TargetMode="External"/><Relationship Id="rId1" Type="http://schemas.openxmlformats.org/officeDocument/2006/relationships/slideLayout" Target="../slideLayouts/slideLayout3.xml"/><Relationship Id="rId4" Type="http://schemas.openxmlformats.org/officeDocument/2006/relationships/hyperlink" Target="https://www.alleghenycounty.us/Services/Health-Department/Legal/Public-Comment-Notice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QPermits@AlleghenyCounty.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D63257-5E16-D507-4421-EE9E74A6E36D}"/>
              </a:ext>
            </a:extLst>
          </p:cNvPr>
          <p:cNvSpPr>
            <a:spLocks noGrp="1"/>
          </p:cNvSpPr>
          <p:nvPr>
            <p:ph type="ctrTitle"/>
          </p:nvPr>
        </p:nvSpPr>
        <p:spPr/>
        <p:txBody>
          <a:bodyPr/>
          <a:lstStyle/>
          <a:p>
            <a:r>
              <a:rPr lang="en-US" sz="4800" dirty="0"/>
              <a:t>Air Quality Public Meeting</a:t>
            </a:r>
            <a:br>
              <a:rPr lang="en-US" sz="4800" dirty="0"/>
            </a:br>
            <a:r>
              <a:rPr lang="en-US" sz="4800" dirty="0"/>
              <a:t>USS ET Hot Strip Mill</a:t>
            </a:r>
            <a:br>
              <a:rPr lang="en-US" sz="4800" dirty="0"/>
            </a:br>
            <a:r>
              <a:rPr lang="en-US" sz="4800" dirty="0"/>
              <a:t>Braddock, PA</a:t>
            </a:r>
          </a:p>
        </p:txBody>
      </p:sp>
      <p:sp>
        <p:nvSpPr>
          <p:cNvPr id="6" name="Subtitle 5">
            <a:extLst>
              <a:ext uri="{FF2B5EF4-FFF2-40B4-BE49-F238E27FC236}">
                <a16:creationId xmlns:a16="http://schemas.microsoft.com/office/drawing/2014/main" id="{C3FD02B0-EA5C-A676-FF16-FAB6874F7E74}"/>
              </a:ext>
            </a:extLst>
          </p:cNvPr>
          <p:cNvSpPr>
            <a:spLocks noGrp="1"/>
          </p:cNvSpPr>
          <p:nvPr>
            <p:ph type="subTitle" idx="1"/>
          </p:nvPr>
        </p:nvSpPr>
        <p:spPr>
          <a:xfrm>
            <a:off x="1524000" y="4440251"/>
            <a:ext cx="9144000" cy="1655762"/>
          </a:xfrm>
        </p:spPr>
        <p:txBody>
          <a:bodyPr lIns="91440" tIns="45720" rIns="91440" bIns="45720" anchor="ctr"/>
          <a:lstStyle/>
          <a:p>
            <a:r>
              <a:rPr lang="en-US" dirty="0"/>
              <a:t>Allegheny County Health Department - Air Quality Program</a:t>
            </a:r>
          </a:p>
          <a:p>
            <a:r>
              <a:rPr lang="en-US" dirty="0"/>
              <a:t>Carnegie One Library - Braddock</a:t>
            </a:r>
          </a:p>
          <a:p>
            <a:r>
              <a:rPr lang="en-US" dirty="0"/>
              <a:t>October 15, 2026</a:t>
            </a:r>
            <a:endParaRPr lang="en-US" dirty="0">
              <a:ea typeface="Calibri"/>
              <a:cs typeface="Calibri"/>
            </a:endParaRPr>
          </a:p>
          <a:p>
            <a:endParaRPr lang="en-US" dirty="0"/>
          </a:p>
        </p:txBody>
      </p:sp>
    </p:spTree>
    <p:extLst>
      <p:ext uri="{BB962C8B-B14F-4D97-AF65-F5344CB8AC3E}">
        <p14:creationId xmlns:p14="http://schemas.microsoft.com/office/powerpoint/2010/main" val="444047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208B8-5A52-7240-0F44-CFA57D989BC2}"/>
              </a:ext>
            </a:extLst>
          </p:cNvPr>
          <p:cNvSpPr>
            <a:spLocks noGrp="1"/>
          </p:cNvSpPr>
          <p:nvPr>
            <p:ph type="title"/>
          </p:nvPr>
        </p:nvSpPr>
        <p:spPr/>
        <p:txBody>
          <a:bodyPr/>
          <a:lstStyle/>
          <a:p>
            <a:r>
              <a:rPr lang="en-US" dirty="0"/>
              <a:t>Notice</a:t>
            </a:r>
          </a:p>
        </p:txBody>
      </p:sp>
      <p:sp>
        <p:nvSpPr>
          <p:cNvPr id="3" name="Content Placeholder 2">
            <a:extLst>
              <a:ext uri="{FF2B5EF4-FFF2-40B4-BE49-F238E27FC236}">
                <a16:creationId xmlns:a16="http://schemas.microsoft.com/office/drawing/2014/main" id="{1E6C423F-76BB-9FB8-3C84-EDBC28D7780E}"/>
              </a:ext>
            </a:extLst>
          </p:cNvPr>
          <p:cNvSpPr>
            <a:spLocks noGrp="1"/>
          </p:cNvSpPr>
          <p:nvPr>
            <p:ph idx="1"/>
          </p:nvPr>
        </p:nvSpPr>
        <p:spPr>
          <a:xfrm>
            <a:off x="838200" y="1471448"/>
            <a:ext cx="10515600" cy="5231889"/>
          </a:xfrm>
        </p:spPr>
        <p:txBody>
          <a:bodyPr/>
          <a:lstStyle/>
          <a:p>
            <a:pPr marL="0" indent="0">
              <a:buNone/>
            </a:pPr>
            <a:endParaRPr lang="en-US" dirty="0"/>
          </a:p>
          <a:p>
            <a:pPr marL="0" indent="0">
              <a:buNone/>
            </a:pPr>
            <a:endParaRPr lang="en-US" dirty="0"/>
          </a:p>
          <a:p>
            <a:pPr marL="0" indent="0">
              <a:buNone/>
            </a:pPr>
            <a:r>
              <a:rPr lang="en-US" sz="3600" dirty="0"/>
              <a:t>This presentation is intended for educational and informational purposes only and does not constitute professional (or legal) advice. The views and opinions expressed in this presentation are those of the presenter and do not reflect the official policy or position of the Allegheny County Health Department.</a:t>
            </a:r>
          </a:p>
        </p:txBody>
      </p:sp>
    </p:spTree>
    <p:extLst>
      <p:ext uri="{BB962C8B-B14F-4D97-AF65-F5344CB8AC3E}">
        <p14:creationId xmlns:p14="http://schemas.microsoft.com/office/powerpoint/2010/main" val="3588419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D018E-169A-BE93-5B00-11378B845CB4}"/>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160D2582-5F4D-4B59-4295-5A1C040BC9C6}"/>
              </a:ext>
            </a:extLst>
          </p:cNvPr>
          <p:cNvSpPr>
            <a:spLocks noGrp="1"/>
          </p:cNvSpPr>
          <p:nvPr>
            <p:ph idx="1"/>
          </p:nvPr>
        </p:nvSpPr>
        <p:spPr/>
        <p:txBody>
          <a:bodyPr/>
          <a:lstStyle/>
          <a:p>
            <a:r>
              <a:rPr lang="en-US" dirty="0"/>
              <a:t>Introduction</a:t>
            </a:r>
          </a:p>
          <a:p>
            <a:r>
              <a:rPr lang="en-US" dirty="0"/>
              <a:t>Ground Rules</a:t>
            </a:r>
          </a:p>
          <a:p>
            <a:r>
              <a:rPr lang="en-US" dirty="0"/>
              <a:t>ACHD Air Quality Overview</a:t>
            </a:r>
          </a:p>
          <a:p>
            <a:r>
              <a:rPr lang="en-US" dirty="0"/>
              <a:t>Proposed Project at US Steel Edgar Thomson</a:t>
            </a:r>
          </a:p>
          <a:p>
            <a:r>
              <a:rPr lang="en-US" dirty="0"/>
              <a:t>Air Permits</a:t>
            </a:r>
          </a:p>
          <a:p>
            <a:r>
              <a:rPr lang="en-US" dirty="0"/>
              <a:t>How Can You Get Involved?</a:t>
            </a:r>
          </a:p>
          <a:p>
            <a:r>
              <a:rPr lang="en-US" dirty="0"/>
              <a:t>Q &amp; A</a:t>
            </a:r>
          </a:p>
          <a:p>
            <a:endParaRPr lang="en-US" dirty="0"/>
          </a:p>
        </p:txBody>
      </p:sp>
    </p:spTree>
    <p:extLst>
      <p:ext uri="{BB962C8B-B14F-4D97-AF65-F5344CB8AC3E}">
        <p14:creationId xmlns:p14="http://schemas.microsoft.com/office/powerpoint/2010/main" val="1055278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5F5C0-A3DB-D10C-4DC2-116B2E3195B4}"/>
              </a:ext>
            </a:extLst>
          </p:cNvPr>
          <p:cNvSpPr>
            <a:spLocks noGrp="1"/>
          </p:cNvSpPr>
          <p:nvPr>
            <p:ph type="title"/>
          </p:nvPr>
        </p:nvSpPr>
        <p:spPr/>
        <p:txBody>
          <a:bodyPr/>
          <a:lstStyle/>
          <a:p>
            <a:r>
              <a:rPr lang="en-US" dirty="0"/>
              <a:t>Ground Rules</a:t>
            </a:r>
          </a:p>
        </p:txBody>
      </p:sp>
      <p:sp>
        <p:nvSpPr>
          <p:cNvPr id="3" name="Content Placeholder 2">
            <a:extLst>
              <a:ext uri="{FF2B5EF4-FFF2-40B4-BE49-F238E27FC236}">
                <a16:creationId xmlns:a16="http://schemas.microsoft.com/office/drawing/2014/main" id="{8060EF7D-11F7-435F-5EC6-691001EF6780}"/>
              </a:ext>
            </a:extLst>
          </p:cNvPr>
          <p:cNvSpPr>
            <a:spLocks noGrp="1"/>
          </p:cNvSpPr>
          <p:nvPr>
            <p:ph idx="1"/>
          </p:nvPr>
        </p:nvSpPr>
        <p:spPr/>
        <p:txBody>
          <a:bodyPr lIns="91440" tIns="45720" rIns="91440" bIns="45720"/>
          <a:lstStyle/>
          <a:p>
            <a:pPr marL="457200" lvl="0" indent="-457200">
              <a:buFont typeface="+mj-lt"/>
              <a:buAutoNum type="arabicPeriod"/>
            </a:pPr>
            <a:r>
              <a:rPr lang="en-US" dirty="0"/>
              <a:t>Please turn off cellphones. Take any calls outside of the room.</a:t>
            </a:r>
          </a:p>
          <a:p>
            <a:pPr marL="457200" lvl="0" indent="-457200">
              <a:buFont typeface="+mj-lt"/>
              <a:buAutoNum type="arabicPeriod"/>
            </a:pPr>
            <a:r>
              <a:rPr lang="en-US" dirty="0"/>
              <a:t>Signs or posters are not permitted inside the room.</a:t>
            </a:r>
          </a:p>
          <a:p>
            <a:pPr marL="457200" indent="-457200">
              <a:buAutoNum type="arabicPeriod"/>
            </a:pPr>
            <a:r>
              <a:rPr lang="en-US" dirty="0">
                <a:ea typeface="Calibri"/>
                <a:cs typeface="Calibri"/>
              </a:rPr>
              <a:t>This meeting is meant to </a:t>
            </a:r>
            <a:r>
              <a:rPr lang="en-US" b="1" u="sng" dirty="0">
                <a:ea typeface="Calibri"/>
                <a:cs typeface="Calibri"/>
              </a:rPr>
              <a:t>ANSWER QUESTIONS</a:t>
            </a:r>
            <a:r>
              <a:rPr lang="en-US" dirty="0">
                <a:ea typeface="Calibri"/>
                <a:cs typeface="Calibri"/>
              </a:rPr>
              <a:t> from residents about the USS Hot Strip Mill permit or permitting process   </a:t>
            </a:r>
            <a:endParaRPr lang="en-US" dirty="0"/>
          </a:p>
          <a:p>
            <a:pPr marL="457200" lvl="0" indent="-457200">
              <a:buFont typeface="+mj-lt"/>
              <a:buAutoNum type="arabicPeriod"/>
            </a:pPr>
            <a:r>
              <a:rPr lang="en-US" dirty="0"/>
              <a:t>Questions will be addressed during the Q&amp;A portion of tonight’s agenda. </a:t>
            </a:r>
          </a:p>
          <a:p>
            <a:pPr marL="457200" lvl="0" indent="-457200">
              <a:buFont typeface="+mj-lt"/>
              <a:buAutoNum type="arabicPeriod"/>
            </a:pPr>
            <a:r>
              <a:rPr lang="en-US" dirty="0"/>
              <a:t>The library closes at 7:00pm – we must be respectful of the library employees’ time and be out by 7:00pm.</a:t>
            </a:r>
          </a:p>
          <a:p>
            <a:endParaRPr lang="en-US" dirty="0"/>
          </a:p>
        </p:txBody>
      </p:sp>
    </p:spTree>
    <p:extLst>
      <p:ext uri="{BB962C8B-B14F-4D97-AF65-F5344CB8AC3E}">
        <p14:creationId xmlns:p14="http://schemas.microsoft.com/office/powerpoint/2010/main" val="1311957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6F5DF-C20E-31F8-8C58-EF0E4B34C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01D1EB-6382-A882-4887-A027DD430184}"/>
              </a:ext>
            </a:extLst>
          </p:cNvPr>
          <p:cNvSpPr>
            <a:spLocks noGrp="1"/>
          </p:cNvSpPr>
          <p:nvPr>
            <p:ph type="title"/>
          </p:nvPr>
        </p:nvSpPr>
        <p:spPr/>
        <p:txBody>
          <a:bodyPr/>
          <a:lstStyle/>
          <a:p>
            <a:r>
              <a:rPr lang="en-US" dirty="0"/>
              <a:t>Ground Rules (cont.)</a:t>
            </a:r>
          </a:p>
        </p:txBody>
      </p:sp>
      <p:sp>
        <p:nvSpPr>
          <p:cNvPr id="3" name="Content Placeholder 2">
            <a:extLst>
              <a:ext uri="{FF2B5EF4-FFF2-40B4-BE49-F238E27FC236}">
                <a16:creationId xmlns:a16="http://schemas.microsoft.com/office/drawing/2014/main" id="{D2360CB7-FD35-0E97-3C0F-B96638E05CFD}"/>
              </a:ext>
            </a:extLst>
          </p:cNvPr>
          <p:cNvSpPr>
            <a:spLocks noGrp="1"/>
          </p:cNvSpPr>
          <p:nvPr>
            <p:ph idx="1"/>
          </p:nvPr>
        </p:nvSpPr>
        <p:spPr/>
        <p:txBody>
          <a:bodyPr lIns="91440" tIns="45720" rIns="91440" bIns="45720" anchor="t"/>
          <a:lstStyle/>
          <a:p>
            <a:pPr marL="514350" indent="-514350">
              <a:buFont typeface="+mj-lt"/>
              <a:buAutoNum type="arabicPeriod" startAt="6"/>
            </a:pPr>
            <a:r>
              <a:rPr lang="en-US" dirty="0"/>
              <a:t>There will be a </a:t>
            </a:r>
            <a:r>
              <a:rPr lang="en-US" b="1" dirty="0"/>
              <a:t>2 minute time limit</a:t>
            </a:r>
            <a:r>
              <a:rPr lang="en-US" dirty="0"/>
              <a:t> per speaker's questions in order         to ensure we're giving everyone an opportunity to speak.  You may         choose to get back in line if your time is up.</a:t>
            </a:r>
            <a:endParaRPr lang="en-US" dirty="0">
              <a:ea typeface="Calibri"/>
              <a:cs typeface="Calibri"/>
            </a:endParaRPr>
          </a:p>
          <a:p>
            <a:pPr marL="514350" indent="-514350">
              <a:buFont typeface="+mj-lt"/>
              <a:buAutoNum type="arabicPeriod" startAt="6"/>
            </a:pPr>
            <a:r>
              <a:rPr lang="en-US" dirty="0">
                <a:ea typeface="Calibri"/>
                <a:cs typeface="Calibri"/>
              </a:rPr>
              <a:t>All questions/comments shall be directed at the facilitator</a:t>
            </a:r>
          </a:p>
          <a:p>
            <a:pPr marL="514350" indent="-514350">
              <a:buFont typeface="+mj-lt"/>
              <a:buAutoNum type="arabicPeriod" startAt="6"/>
            </a:pPr>
            <a:r>
              <a:rPr lang="en-US" dirty="0">
                <a:ea typeface="Calibri"/>
                <a:cs typeface="Calibri"/>
              </a:rPr>
              <a:t>Respectful communication shall happen across the room </a:t>
            </a:r>
          </a:p>
          <a:p>
            <a:pPr marL="514350" indent="-514350">
              <a:buFont typeface="+mj-lt"/>
              <a:buAutoNum type="arabicPeriod" startAt="6"/>
            </a:pPr>
            <a:r>
              <a:rPr lang="en-US" dirty="0">
                <a:ea typeface="Calibri"/>
                <a:cs typeface="Calibri"/>
              </a:rPr>
              <a:t>Refusal to follow ground rules, being disruptive, disrespectful or in          any way a threat to the meeting decorum or participant safety will         be cause for removal from the library.</a:t>
            </a:r>
          </a:p>
          <a:p>
            <a:pPr marL="0" indent="0">
              <a:buNone/>
            </a:pPr>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196487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60FFC-1F5F-750F-87C1-BEE8AA6D6896}"/>
              </a:ext>
            </a:extLst>
          </p:cNvPr>
          <p:cNvSpPr>
            <a:spLocks noGrp="1"/>
          </p:cNvSpPr>
          <p:nvPr>
            <p:ph type="title"/>
          </p:nvPr>
        </p:nvSpPr>
        <p:spPr/>
        <p:txBody>
          <a:bodyPr/>
          <a:lstStyle/>
          <a:p>
            <a:r>
              <a:rPr lang="en-US" dirty="0"/>
              <a:t>Who Regulates Air Pollution?</a:t>
            </a:r>
          </a:p>
        </p:txBody>
      </p:sp>
      <p:pic>
        <p:nvPicPr>
          <p:cNvPr id="6" name="Picture 5" descr="The regulatory hierarchy for air pollution control in Allegheny County. On the federal level, United States Environmental Protection Agency (EPA) regulates under the Clean Air Act. On the state level, the Pennsylvania Department of Environmental Protection regulates under the Air Pollution Control Act. Locally, the Allegheny County Health Department regulates under Article 21.">
            <a:extLst>
              <a:ext uri="{FF2B5EF4-FFF2-40B4-BE49-F238E27FC236}">
                <a16:creationId xmlns:a16="http://schemas.microsoft.com/office/drawing/2014/main" id="{45F58B17-1778-F946-3F97-759AE9FA2EDA}"/>
              </a:ext>
            </a:extLst>
          </p:cNvPr>
          <p:cNvPicPr>
            <a:picLocks noChangeAspect="1"/>
          </p:cNvPicPr>
          <p:nvPr/>
        </p:nvPicPr>
        <p:blipFill>
          <a:blip r:embed="rId2"/>
          <a:stretch>
            <a:fillRect/>
          </a:stretch>
        </p:blipFill>
        <p:spPr>
          <a:xfrm>
            <a:off x="3445543" y="1035169"/>
            <a:ext cx="5300913" cy="5734161"/>
          </a:xfrm>
          <a:prstGeom prst="rect">
            <a:avLst/>
          </a:prstGeom>
        </p:spPr>
      </p:pic>
    </p:spTree>
    <p:extLst>
      <p:ext uri="{BB962C8B-B14F-4D97-AF65-F5344CB8AC3E}">
        <p14:creationId xmlns:p14="http://schemas.microsoft.com/office/powerpoint/2010/main" val="3014576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02ABE-C172-E39E-A4BF-84929389FF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5D930-932E-6186-E6A5-D16FF4FB155A}"/>
              </a:ext>
            </a:extLst>
          </p:cNvPr>
          <p:cNvSpPr>
            <a:spLocks noGrp="1"/>
          </p:cNvSpPr>
          <p:nvPr>
            <p:ph type="title"/>
          </p:nvPr>
        </p:nvSpPr>
        <p:spPr/>
        <p:txBody>
          <a:bodyPr/>
          <a:lstStyle/>
          <a:p>
            <a:r>
              <a:rPr lang="en-US" dirty="0"/>
              <a:t>Air Quality Program</a:t>
            </a:r>
          </a:p>
        </p:txBody>
      </p:sp>
      <p:pic>
        <p:nvPicPr>
          <p:cNvPr id="6" name="Content Placeholder 5" descr="This graphic shows how the work of the four groups within the Air Quality Program is related and affected by each other. Air Monitoring and Source Testing monitors the air and sources, which informs Planning and Data Assessment who identify problems and develop plans. This then informs Engineering and Permitting, the group charged with regulating and controlling sources. This information assists Compliance and Enforcement in verifying source compliance.">
            <a:extLst>
              <a:ext uri="{FF2B5EF4-FFF2-40B4-BE49-F238E27FC236}">
                <a16:creationId xmlns:a16="http://schemas.microsoft.com/office/drawing/2014/main" id="{BF4A8D85-3990-FEBB-0443-87F49A5E65C5}"/>
              </a:ext>
            </a:extLst>
          </p:cNvPr>
          <p:cNvPicPr>
            <a:picLocks noGrp="1" noChangeAspect="1"/>
          </p:cNvPicPr>
          <p:nvPr>
            <p:ph idx="1"/>
          </p:nvPr>
        </p:nvPicPr>
        <p:blipFill>
          <a:blip r:embed="rId2"/>
          <a:stretch>
            <a:fillRect/>
          </a:stretch>
        </p:blipFill>
        <p:spPr>
          <a:xfrm>
            <a:off x="1956810" y="1787207"/>
            <a:ext cx="8278380" cy="4553585"/>
          </a:xfrm>
          <a:prstGeom prst="rect">
            <a:avLst/>
          </a:prstGeom>
        </p:spPr>
      </p:pic>
    </p:spTree>
    <p:extLst>
      <p:ext uri="{BB962C8B-B14F-4D97-AF65-F5344CB8AC3E}">
        <p14:creationId xmlns:p14="http://schemas.microsoft.com/office/powerpoint/2010/main" val="3081906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0FC66-7AE0-DCFB-BF29-3A788048CAEA}"/>
              </a:ext>
            </a:extLst>
          </p:cNvPr>
          <p:cNvSpPr>
            <a:spLocks noGrp="1"/>
          </p:cNvSpPr>
          <p:nvPr>
            <p:ph type="title"/>
          </p:nvPr>
        </p:nvSpPr>
        <p:spPr/>
        <p:txBody>
          <a:bodyPr/>
          <a:lstStyle/>
          <a:p>
            <a:r>
              <a:rPr lang="en-US" dirty="0"/>
              <a:t>Air Quality Program - Permitting</a:t>
            </a:r>
          </a:p>
        </p:txBody>
      </p:sp>
      <p:sp>
        <p:nvSpPr>
          <p:cNvPr id="3" name="Content Placeholder 2">
            <a:extLst>
              <a:ext uri="{FF2B5EF4-FFF2-40B4-BE49-F238E27FC236}">
                <a16:creationId xmlns:a16="http://schemas.microsoft.com/office/drawing/2014/main" id="{09E6AA3F-81B4-CB6D-2CD1-3D06691E23C3}"/>
              </a:ext>
            </a:extLst>
          </p:cNvPr>
          <p:cNvSpPr>
            <a:spLocks noGrp="1"/>
          </p:cNvSpPr>
          <p:nvPr>
            <p:ph idx="1"/>
          </p:nvPr>
        </p:nvSpPr>
        <p:spPr/>
        <p:txBody>
          <a:bodyPr/>
          <a:lstStyle/>
          <a:p>
            <a:r>
              <a:rPr lang="en-US"/>
              <a:t>What Air Quality regulations do facilities have to meet, and how will they show they are meeting them?</a:t>
            </a:r>
          </a:p>
          <a:p>
            <a:r>
              <a:rPr lang="en-US"/>
              <a:t>~400 permitted facilities</a:t>
            </a:r>
          </a:p>
          <a:p>
            <a:r>
              <a:rPr lang="en-US"/>
              <a:t>28 Title V sources</a:t>
            </a:r>
          </a:p>
          <a:p>
            <a:r>
              <a:rPr lang="en-US"/>
              <a:t>Major, minor, small minor, and synthetic minor sources</a:t>
            </a:r>
          </a:p>
          <a:p>
            <a:r>
              <a:rPr lang="en-US"/>
              <a:t>Types of Air Permits:</a:t>
            </a:r>
          </a:p>
          <a:p>
            <a:pPr lvl="1"/>
            <a:r>
              <a:rPr lang="en-US"/>
              <a:t>Request for Determination</a:t>
            </a:r>
          </a:p>
          <a:p>
            <a:pPr lvl="2"/>
            <a:r>
              <a:rPr lang="en-US"/>
              <a:t>Does this facility need a permit?</a:t>
            </a:r>
          </a:p>
          <a:p>
            <a:pPr lvl="1"/>
            <a:r>
              <a:rPr lang="en-US"/>
              <a:t>Installation Permits</a:t>
            </a:r>
          </a:p>
          <a:p>
            <a:pPr lvl="2"/>
            <a:r>
              <a:rPr lang="en-US"/>
              <a:t>Also known as construction permits or plan approvals</a:t>
            </a:r>
          </a:p>
          <a:p>
            <a:pPr lvl="1"/>
            <a:r>
              <a:rPr lang="en-US"/>
              <a:t>Minor, Small Minor, and Synthetic Minor Operating Permits</a:t>
            </a:r>
          </a:p>
          <a:p>
            <a:pPr lvl="1"/>
            <a:r>
              <a:rPr lang="en-US"/>
              <a:t>Title V Operating Permits</a:t>
            </a:r>
          </a:p>
        </p:txBody>
      </p:sp>
    </p:spTree>
    <p:extLst>
      <p:ext uri="{BB962C8B-B14F-4D97-AF65-F5344CB8AC3E}">
        <p14:creationId xmlns:p14="http://schemas.microsoft.com/office/powerpoint/2010/main" val="4039252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C7DAF-D799-F14B-EF27-5FCFA16D2303}"/>
              </a:ext>
            </a:extLst>
          </p:cNvPr>
          <p:cNvSpPr>
            <a:spLocks noGrp="1"/>
          </p:cNvSpPr>
          <p:nvPr>
            <p:ph type="title"/>
          </p:nvPr>
        </p:nvSpPr>
        <p:spPr/>
        <p:txBody>
          <a:bodyPr/>
          <a:lstStyle/>
          <a:p>
            <a:r>
              <a:rPr lang="en-US"/>
              <a:t>Air Quality Program - Planning</a:t>
            </a:r>
          </a:p>
        </p:txBody>
      </p:sp>
      <p:sp>
        <p:nvSpPr>
          <p:cNvPr id="3" name="Content Placeholder 2">
            <a:extLst>
              <a:ext uri="{FF2B5EF4-FFF2-40B4-BE49-F238E27FC236}">
                <a16:creationId xmlns:a16="http://schemas.microsoft.com/office/drawing/2014/main" id="{1982ADCD-7F60-763A-C995-5548BC099A7E}"/>
              </a:ext>
            </a:extLst>
          </p:cNvPr>
          <p:cNvSpPr>
            <a:spLocks noGrp="1"/>
          </p:cNvSpPr>
          <p:nvPr>
            <p:ph idx="1"/>
          </p:nvPr>
        </p:nvSpPr>
        <p:spPr/>
        <p:txBody>
          <a:bodyPr/>
          <a:lstStyle/>
          <a:p>
            <a:r>
              <a:rPr lang="en-US" dirty="0"/>
              <a:t>Develop State Implementation Plans (SIPs)</a:t>
            </a:r>
          </a:p>
          <a:p>
            <a:r>
              <a:rPr lang="en-US" dirty="0"/>
              <a:t>Update and revise air quality regulations (Article XXI)</a:t>
            </a:r>
          </a:p>
          <a:p>
            <a:r>
              <a:rPr lang="en-US" dirty="0"/>
              <a:t>Monitored data assessment</a:t>
            </a:r>
          </a:p>
          <a:p>
            <a:r>
              <a:rPr lang="en-US" dirty="0"/>
              <a:t>Air quality dispersion and chemical modeling</a:t>
            </a:r>
          </a:p>
          <a:p>
            <a:r>
              <a:rPr lang="en-US" dirty="0"/>
              <a:t>Emissions inventories reviews and submittals</a:t>
            </a:r>
          </a:p>
          <a:p>
            <a:r>
              <a:rPr lang="en-US" dirty="0"/>
              <a:t>Air quality forecasting &amp; meteorological studies</a:t>
            </a:r>
          </a:p>
          <a:p>
            <a:r>
              <a:rPr lang="en-US" dirty="0"/>
              <a:t>EPA grant applications</a:t>
            </a:r>
          </a:p>
          <a:p>
            <a:r>
              <a:rPr lang="en-US" dirty="0"/>
              <a:t>Source tracking</a:t>
            </a:r>
          </a:p>
        </p:txBody>
      </p:sp>
    </p:spTree>
    <p:extLst>
      <p:ext uri="{BB962C8B-B14F-4D97-AF65-F5344CB8AC3E}">
        <p14:creationId xmlns:p14="http://schemas.microsoft.com/office/powerpoint/2010/main" val="753181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067E5-21FE-3DEA-4DBA-88A09AE0AAFE}"/>
              </a:ext>
            </a:extLst>
          </p:cNvPr>
          <p:cNvSpPr>
            <a:spLocks noGrp="1"/>
          </p:cNvSpPr>
          <p:nvPr>
            <p:ph type="title"/>
          </p:nvPr>
        </p:nvSpPr>
        <p:spPr/>
        <p:txBody>
          <a:bodyPr/>
          <a:lstStyle/>
          <a:p>
            <a:r>
              <a:rPr lang="en-US"/>
              <a:t>Air Quality Program - Monitoring</a:t>
            </a:r>
          </a:p>
        </p:txBody>
      </p:sp>
      <p:sp>
        <p:nvSpPr>
          <p:cNvPr id="3" name="Content Placeholder 2">
            <a:extLst>
              <a:ext uri="{FF2B5EF4-FFF2-40B4-BE49-F238E27FC236}">
                <a16:creationId xmlns:a16="http://schemas.microsoft.com/office/drawing/2014/main" id="{58EEA1B2-E2D3-8584-8688-BC0F89B6005C}"/>
              </a:ext>
            </a:extLst>
          </p:cNvPr>
          <p:cNvSpPr>
            <a:spLocks noGrp="1"/>
          </p:cNvSpPr>
          <p:nvPr>
            <p:ph idx="1"/>
          </p:nvPr>
        </p:nvSpPr>
        <p:spPr>
          <a:xfrm>
            <a:off x="838200" y="1447800"/>
            <a:ext cx="5447542" cy="5231889"/>
          </a:xfrm>
        </p:spPr>
        <p:txBody>
          <a:bodyPr lIns="91440" tIns="45720" rIns="91440" bIns="45720"/>
          <a:lstStyle/>
          <a:p>
            <a:r>
              <a:rPr lang="en-US" dirty="0"/>
              <a:t>Perform air measurements to produce defensible environmental data of known quality such that regulatory decisions can be made:</a:t>
            </a:r>
          </a:p>
          <a:p>
            <a:pPr lvl="1"/>
            <a:r>
              <a:rPr lang="en-US" dirty="0"/>
              <a:t>National Ambient Air Quality Standards (NAAQS)</a:t>
            </a:r>
          </a:p>
          <a:p>
            <a:pPr lvl="1"/>
            <a:r>
              <a:rPr lang="en-US" dirty="0"/>
              <a:t>Demonstrate compliance with local, state, and federal regulations</a:t>
            </a:r>
          </a:p>
          <a:p>
            <a:pPr lvl="1"/>
            <a:r>
              <a:rPr lang="en-US" dirty="0">
                <a:ea typeface="Calibri" panose="020F0502020204030204"/>
                <a:cs typeface="Calibri" panose="020F0502020204030204"/>
              </a:rPr>
              <a:t>Surface meteorology stations</a:t>
            </a:r>
          </a:p>
          <a:p>
            <a:pPr lvl="1"/>
            <a:r>
              <a:rPr lang="en-US" dirty="0">
                <a:ea typeface="Calibri" panose="020F0502020204030204"/>
                <a:cs typeface="Calibri" panose="020F0502020204030204"/>
              </a:rPr>
              <a:t>Air toxics and special studies</a:t>
            </a:r>
            <a:endParaRPr lang="en-US" dirty="0"/>
          </a:p>
          <a:p>
            <a:pPr lvl="1"/>
            <a:r>
              <a:rPr lang="en-US" dirty="0"/>
              <a:t>Maintain record of current and historical air quality</a:t>
            </a:r>
          </a:p>
        </p:txBody>
      </p:sp>
      <p:pic>
        <p:nvPicPr>
          <p:cNvPr id="5" name="Picture 4" descr="A map of the air monitor locations in Allegheny County.">
            <a:extLst>
              <a:ext uri="{FF2B5EF4-FFF2-40B4-BE49-F238E27FC236}">
                <a16:creationId xmlns:a16="http://schemas.microsoft.com/office/drawing/2014/main" id="{36F80484-3167-CA83-3552-5A6B95EC53A7}"/>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6285742" y="1303138"/>
            <a:ext cx="5430008" cy="5220429"/>
          </a:xfrm>
          <a:prstGeom prst="rect">
            <a:avLst/>
          </a:prstGeom>
        </p:spPr>
      </p:pic>
    </p:spTree>
    <p:extLst>
      <p:ext uri="{BB962C8B-B14F-4D97-AF65-F5344CB8AC3E}">
        <p14:creationId xmlns:p14="http://schemas.microsoft.com/office/powerpoint/2010/main" val="2509664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EA44-26EB-6001-725F-1C55A6B9DD91}"/>
              </a:ext>
            </a:extLst>
          </p:cNvPr>
          <p:cNvSpPr>
            <a:spLocks noGrp="1"/>
          </p:cNvSpPr>
          <p:nvPr>
            <p:ph type="title"/>
          </p:nvPr>
        </p:nvSpPr>
        <p:spPr/>
        <p:txBody>
          <a:bodyPr/>
          <a:lstStyle/>
          <a:p>
            <a:r>
              <a:rPr lang="en-US"/>
              <a:t>Air Quality Program - Enforcement</a:t>
            </a:r>
          </a:p>
        </p:txBody>
      </p:sp>
      <p:sp>
        <p:nvSpPr>
          <p:cNvPr id="3" name="Content Placeholder 2">
            <a:extLst>
              <a:ext uri="{FF2B5EF4-FFF2-40B4-BE49-F238E27FC236}">
                <a16:creationId xmlns:a16="http://schemas.microsoft.com/office/drawing/2014/main" id="{45372272-F66E-E36D-2531-84203AF2ACA6}"/>
              </a:ext>
            </a:extLst>
          </p:cNvPr>
          <p:cNvSpPr>
            <a:spLocks noGrp="1"/>
          </p:cNvSpPr>
          <p:nvPr>
            <p:ph idx="1"/>
          </p:nvPr>
        </p:nvSpPr>
        <p:spPr/>
        <p:txBody>
          <a:bodyPr/>
          <a:lstStyle/>
          <a:p>
            <a:r>
              <a:rPr lang="en-US" dirty="0"/>
              <a:t>Responsible for ensuring compliance with federal, state, and county regulations</a:t>
            </a:r>
          </a:p>
          <a:p>
            <a:pPr lvl="1"/>
            <a:r>
              <a:rPr lang="en-US" dirty="0"/>
              <a:t>What does this mean?</a:t>
            </a:r>
          </a:p>
          <a:p>
            <a:pPr lvl="2"/>
            <a:r>
              <a:rPr lang="en-US" dirty="0"/>
              <a:t>Inspection Program - Onsite visits, Reviewing documents</a:t>
            </a:r>
          </a:p>
          <a:p>
            <a:pPr lvl="2"/>
            <a:r>
              <a:rPr lang="en-US" dirty="0"/>
              <a:t>Response to complaints</a:t>
            </a:r>
          </a:p>
          <a:p>
            <a:pPr lvl="2"/>
            <a:r>
              <a:rPr lang="en-US" dirty="0"/>
              <a:t>Compliance assistance</a:t>
            </a:r>
          </a:p>
          <a:p>
            <a:pPr lvl="2"/>
            <a:r>
              <a:rPr lang="en-US" dirty="0"/>
              <a:t>Issue enforcement actions in response to identified compliance issues</a:t>
            </a:r>
          </a:p>
          <a:p>
            <a:pPr lvl="1"/>
            <a:r>
              <a:rPr lang="en-US" dirty="0"/>
              <a:t>What is the scope of work?</a:t>
            </a:r>
          </a:p>
          <a:p>
            <a:pPr lvl="2"/>
            <a:r>
              <a:rPr lang="en-US" dirty="0"/>
              <a:t>BROAD! From Gas stations to bridge painting to large industrial facilities, Enforcement inspects them all</a:t>
            </a:r>
          </a:p>
          <a:p>
            <a:pPr lvl="2"/>
            <a:r>
              <a:rPr lang="en-US" dirty="0"/>
              <a:t>Asbestos – commercial renovation and demolition, abrasive blasting, large and small permitted facilities, metal shops and welding, paint booths, aggregate piles, construction dust, diesel idling</a:t>
            </a:r>
          </a:p>
        </p:txBody>
      </p:sp>
    </p:spTree>
    <p:extLst>
      <p:ext uri="{BB962C8B-B14F-4D97-AF65-F5344CB8AC3E}">
        <p14:creationId xmlns:p14="http://schemas.microsoft.com/office/powerpoint/2010/main" val="2183197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A3BD5-4DCD-3C4B-1EFF-28A6B189E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B683E-D142-92BD-6C3C-40893B192479}"/>
              </a:ext>
            </a:extLst>
          </p:cNvPr>
          <p:cNvSpPr>
            <a:spLocks noGrp="1"/>
          </p:cNvSpPr>
          <p:nvPr>
            <p:ph type="title"/>
          </p:nvPr>
        </p:nvSpPr>
        <p:spPr/>
        <p:txBody>
          <a:bodyPr/>
          <a:lstStyle/>
          <a:p>
            <a:r>
              <a:rPr lang="en-US" dirty="0"/>
              <a:t>Project Overview – Plant Configuration</a:t>
            </a:r>
          </a:p>
        </p:txBody>
      </p:sp>
      <p:sp>
        <p:nvSpPr>
          <p:cNvPr id="7" name="TextBox 6">
            <a:extLst>
              <a:ext uri="{FF2B5EF4-FFF2-40B4-BE49-F238E27FC236}">
                <a16:creationId xmlns:a16="http://schemas.microsoft.com/office/drawing/2014/main" id="{77547D0E-9DC5-6D5D-D516-8A59EC80FAC1}"/>
              </a:ext>
              <a:ext uri="{C183D7F6-B498-43B3-948B-1728B52AA6E4}">
                <adec:decorative xmlns:adec="http://schemas.microsoft.com/office/drawing/2017/decorative" val="1"/>
              </a:ext>
            </a:extLst>
          </p:cNvPr>
          <p:cNvSpPr txBox="1"/>
          <p:nvPr/>
        </p:nvSpPr>
        <p:spPr>
          <a:xfrm>
            <a:off x="2790022" y="6319510"/>
            <a:ext cx="7109882" cy="369332"/>
          </a:xfrm>
          <a:prstGeom prst="rect">
            <a:avLst/>
          </a:prstGeom>
          <a:noFill/>
        </p:spPr>
        <p:txBody>
          <a:bodyPr wrap="square" rtlCol="0">
            <a:spAutoFit/>
          </a:bodyPr>
          <a:lstStyle/>
          <a:p>
            <a:r>
              <a:rPr lang="en-US">
                <a:solidFill>
                  <a:schemeClr val="bg1"/>
                </a:solidFill>
              </a:rPr>
              <a:t>Map of the ET Plant Configuration for the HSM Project (Looking North)</a:t>
            </a:r>
          </a:p>
        </p:txBody>
      </p:sp>
      <p:sp>
        <p:nvSpPr>
          <p:cNvPr id="3" name="TextBox 2">
            <a:extLst>
              <a:ext uri="{FF2B5EF4-FFF2-40B4-BE49-F238E27FC236}">
                <a16:creationId xmlns:a16="http://schemas.microsoft.com/office/drawing/2014/main" id="{F8510F5B-B65A-3A58-E24A-7FA8AEB5F304}"/>
              </a:ext>
              <a:ext uri="{C183D7F6-B498-43B3-948B-1728B52AA6E4}">
                <adec:decorative xmlns:adec="http://schemas.microsoft.com/office/drawing/2017/decorative" val="1"/>
              </a:ext>
            </a:extLst>
          </p:cNvPr>
          <p:cNvSpPr txBox="1"/>
          <p:nvPr/>
        </p:nvSpPr>
        <p:spPr>
          <a:xfrm>
            <a:off x="1349113" y="1931416"/>
            <a:ext cx="1162049" cy="400110"/>
          </a:xfrm>
          <a:prstGeom prst="rect">
            <a:avLst/>
          </a:prstGeom>
          <a:noFill/>
        </p:spPr>
        <p:txBody>
          <a:bodyPr wrap="none" rtlCol="0">
            <a:spAutoFit/>
          </a:bodyPr>
          <a:lstStyle/>
          <a:p>
            <a:r>
              <a:rPr lang="en-US" sz="2000">
                <a:solidFill>
                  <a:schemeClr val="bg1"/>
                </a:solidFill>
              </a:rPr>
              <a:t>Braddock</a:t>
            </a:r>
          </a:p>
        </p:txBody>
      </p:sp>
      <p:sp>
        <p:nvSpPr>
          <p:cNvPr id="8" name="TextBox 7">
            <a:extLst>
              <a:ext uri="{FF2B5EF4-FFF2-40B4-BE49-F238E27FC236}">
                <a16:creationId xmlns:a16="http://schemas.microsoft.com/office/drawing/2014/main" id="{3605E6CD-0804-44D0-BF9D-2F7DCBB4B00F}"/>
              </a:ext>
              <a:ext uri="{C183D7F6-B498-43B3-948B-1728B52AA6E4}">
                <adec:decorative xmlns:adec="http://schemas.microsoft.com/office/drawing/2017/decorative" val="1"/>
              </a:ext>
            </a:extLst>
          </p:cNvPr>
          <p:cNvSpPr txBox="1"/>
          <p:nvPr/>
        </p:nvSpPr>
        <p:spPr>
          <a:xfrm>
            <a:off x="5018501" y="1421300"/>
            <a:ext cx="1830501" cy="400110"/>
          </a:xfrm>
          <a:prstGeom prst="rect">
            <a:avLst/>
          </a:prstGeom>
          <a:noFill/>
        </p:spPr>
        <p:txBody>
          <a:bodyPr wrap="none" rtlCol="0">
            <a:spAutoFit/>
          </a:bodyPr>
          <a:lstStyle/>
          <a:p>
            <a:r>
              <a:rPr lang="en-US" sz="2000">
                <a:solidFill>
                  <a:schemeClr val="bg1"/>
                </a:solidFill>
              </a:rPr>
              <a:t>North Braddock</a:t>
            </a:r>
          </a:p>
        </p:txBody>
      </p:sp>
      <p:pic>
        <p:nvPicPr>
          <p:cNvPr id="9" name="Picture 8" descr="A map of the Edgar Thomson plant configuration, looking north. The new hot strip mill project will take the place of an empty, unpaved lot.">
            <a:extLst>
              <a:ext uri="{FF2B5EF4-FFF2-40B4-BE49-F238E27FC236}">
                <a16:creationId xmlns:a16="http://schemas.microsoft.com/office/drawing/2014/main" id="{79628C6B-397F-278F-C75F-3E6B063CFADB}"/>
              </a:ext>
            </a:extLst>
          </p:cNvPr>
          <p:cNvPicPr>
            <a:picLocks noChangeAspect="1"/>
          </p:cNvPicPr>
          <p:nvPr/>
        </p:nvPicPr>
        <p:blipFill>
          <a:blip r:embed="rId3"/>
          <a:stretch>
            <a:fillRect/>
          </a:stretch>
        </p:blipFill>
        <p:spPr>
          <a:xfrm>
            <a:off x="1512505" y="1237401"/>
            <a:ext cx="9187340" cy="5512403"/>
          </a:xfrm>
          <a:prstGeom prst="rect">
            <a:avLst/>
          </a:prstGeom>
        </p:spPr>
      </p:pic>
    </p:spTree>
    <p:extLst>
      <p:ext uri="{BB962C8B-B14F-4D97-AF65-F5344CB8AC3E}">
        <p14:creationId xmlns:p14="http://schemas.microsoft.com/office/powerpoint/2010/main" val="1632234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5078-BB4E-F8E9-17C1-D7864FBC0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5E3A2-18DD-B648-5BF4-2B51C2A126FA}"/>
              </a:ext>
            </a:extLst>
          </p:cNvPr>
          <p:cNvSpPr>
            <a:spLocks noGrp="1"/>
          </p:cNvSpPr>
          <p:nvPr>
            <p:ph type="title"/>
          </p:nvPr>
        </p:nvSpPr>
        <p:spPr/>
        <p:txBody>
          <a:bodyPr lIns="91440" tIns="45720" rIns="91440" bIns="45720"/>
          <a:lstStyle/>
          <a:p>
            <a:r>
              <a:rPr lang="en-US" sz="2600" dirty="0">
                <a:latin typeface="Bookman Old Style"/>
              </a:rPr>
              <a:t>Project Overview – Plant Configuration (cont.)</a:t>
            </a:r>
            <a:endParaRPr lang="en-US" sz="2600" dirty="0"/>
          </a:p>
        </p:txBody>
      </p:sp>
      <p:pic>
        <p:nvPicPr>
          <p:cNvPr id="3" name="Picture 2" descr="A map of the Edgar Thomson plant configuration, looking south. The new hot strip mill project will take the place of an empty, unpaved lot.">
            <a:extLst>
              <a:ext uri="{FF2B5EF4-FFF2-40B4-BE49-F238E27FC236}">
                <a16:creationId xmlns:a16="http://schemas.microsoft.com/office/drawing/2014/main" id="{9BF676E0-0018-21B7-512E-0DF68CD82758}"/>
              </a:ext>
            </a:extLst>
          </p:cNvPr>
          <p:cNvPicPr>
            <a:picLocks noChangeAspect="1"/>
          </p:cNvPicPr>
          <p:nvPr/>
        </p:nvPicPr>
        <p:blipFill>
          <a:blip r:embed="rId2"/>
          <a:stretch>
            <a:fillRect/>
          </a:stretch>
        </p:blipFill>
        <p:spPr>
          <a:xfrm>
            <a:off x="873760" y="1147919"/>
            <a:ext cx="10414000" cy="5547683"/>
          </a:xfrm>
          <a:prstGeom prst="rect">
            <a:avLst/>
          </a:prstGeom>
        </p:spPr>
      </p:pic>
      <p:sp>
        <p:nvSpPr>
          <p:cNvPr id="11" name="TextBox 10">
            <a:extLst>
              <a:ext uri="{FF2B5EF4-FFF2-40B4-BE49-F238E27FC236}">
                <a16:creationId xmlns:a16="http://schemas.microsoft.com/office/drawing/2014/main" id="{F99406C9-CA63-4CD7-FFB7-F8A05C0F4875}"/>
              </a:ext>
              <a:ext uri="{C183D7F6-B498-43B3-948B-1728B52AA6E4}">
                <adec:decorative xmlns:adec="http://schemas.microsoft.com/office/drawing/2017/decorative" val="1"/>
              </a:ext>
            </a:extLst>
          </p:cNvPr>
          <p:cNvSpPr txBox="1"/>
          <p:nvPr/>
        </p:nvSpPr>
        <p:spPr>
          <a:xfrm>
            <a:off x="2699716" y="6128146"/>
            <a:ext cx="6792565" cy="369332"/>
          </a:xfrm>
          <a:prstGeom prst="rect">
            <a:avLst/>
          </a:prstGeom>
          <a:noFill/>
        </p:spPr>
        <p:txBody>
          <a:bodyPr wrap="none" rtlCol="0">
            <a:spAutoFit/>
          </a:bodyPr>
          <a:lstStyle/>
          <a:p>
            <a:r>
              <a:rPr lang="en-US">
                <a:solidFill>
                  <a:schemeClr val="bg1"/>
                </a:solidFill>
              </a:rPr>
              <a:t>Map of the ET Plant Configuration for the HSM Project (Looking South)</a:t>
            </a:r>
          </a:p>
        </p:txBody>
      </p:sp>
      <p:sp>
        <p:nvSpPr>
          <p:cNvPr id="10" name="TextBox 9">
            <a:extLst>
              <a:ext uri="{FF2B5EF4-FFF2-40B4-BE49-F238E27FC236}">
                <a16:creationId xmlns:a16="http://schemas.microsoft.com/office/drawing/2014/main" id="{F3A3E460-523E-85B1-A3B5-1725DC332C1B}"/>
              </a:ext>
              <a:ext uri="{C183D7F6-B498-43B3-948B-1728B52AA6E4}">
                <adec:decorative xmlns:adec="http://schemas.microsoft.com/office/drawing/2017/decorative" val="1"/>
              </a:ext>
            </a:extLst>
          </p:cNvPr>
          <p:cNvSpPr txBox="1"/>
          <p:nvPr/>
        </p:nvSpPr>
        <p:spPr>
          <a:xfrm>
            <a:off x="2326101" y="5304863"/>
            <a:ext cx="1830501" cy="400110"/>
          </a:xfrm>
          <a:prstGeom prst="rect">
            <a:avLst/>
          </a:prstGeom>
          <a:noFill/>
        </p:spPr>
        <p:txBody>
          <a:bodyPr wrap="none" rtlCol="0">
            <a:spAutoFit/>
          </a:bodyPr>
          <a:lstStyle/>
          <a:p>
            <a:r>
              <a:rPr lang="en-US" sz="2000">
                <a:solidFill>
                  <a:schemeClr val="bg1"/>
                </a:solidFill>
              </a:rPr>
              <a:t>North Braddock</a:t>
            </a:r>
          </a:p>
        </p:txBody>
      </p:sp>
      <p:sp>
        <p:nvSpPr>
          <p:cNvPr id="13" name="TextBox 12">
            <a:extLst>
              <a:ext uri="{FF2B5EF4-FFF2-40B4-BE49-F238E27FC236}">
                <a16:creationId xmlns:a16="http://schemas.microsoft.com/office/drawing/2014/main" id="{9FBCE636-D465-642F-9E98-6DE74DDC1250}"/>
              </a:ext>
              <a:ext uri="{C183D7F6-B498-43B3-948B-1728B52AA6E4}">
                <adec:decorative xmlns:adec="http://schemas.microsoft.com/office/drawing/2017/decorative" val="1"/>
              </a:ext>
            </a:extLst>
          </p:cNvPr>
          <p:cNvSpPr txBox="1"/>
          <p:nvPr/>
        </p:nvSpPr>
        <p:spPr>
          <a:xfrm>
            <a:off x="5176997" y="1195542"/>
            <a:ext cx="1237839" cy="400110"/>
          </a:xfrm>
          <a:prstGeom prst="rect">
            <a:avLst/>
          </a:prstGeom>
          <a:noFill/>
        </p:spPr>
        <p:txBody>
          <a:bodyPr wrap="none" rtlCol="0">
            <a:spAutoFit/>
          </a:bodyPr>
          <a:lstStyle/>
          <a:p>
            <a:r>
              <a:rPr lang="en-US" sz="2000">
                <a:solidFill>
                  <a:schemeClr val="bg1"/>
                </a:solidFill>
              </a:rPr>
              <a:t>Duquesne</a:t>
            </a:r>
          </a:p>
        </p:txBody>
      </p:sp>
      <p:sp>
        <p:nvSpPr>
          <p:cNvPr id="15" name="TextBox 14">
            <a:extLst>
              <a:ext uri="{FF2B5EF4-FFF2-40B4-BE49-F238E27FC236}">
                <a16:creationId xmlns:a16="http://schemas.microsoft.com/office/drawing/2014/main" id="{505B15DF-DAD7-F422-A78C-7CEDBCF000E4}"/>
              </a:ext>
              <a:ext uri="{C183D7F6-B498-43B3-948B-1728B52AA6E4}">
                <adec:decorative xmlns:adec="http://schemas.microsoft.com/office/drawing/2017/decorative" val="1"/>
              </a:ext>
            </a:extLst>
          </p:cNvPr>
          <p:cNvSpPr txBox="1"/>
          <p:nvPr/>
        </p:nvSpPr>
        <p:spPr>
          <a:xfrm>
            <a:off x="9093118" y="1457152"/>
            <a:ext cx="1460336" cy="400110"/>
          </a:xfrm>
          <a:prstGeom prst="rect">
            <a:avLst/>
          </a:prstGeom>
          <a:noFill/>
        </p:spPr>
        <p:txBody>
          <a:bodyPr wrap="none" rtlCol="0">
            <a:spAutoFit/>
          </a:bodyPr>
          <a:lstStyle/>
          <a:p>
            <a:r>
              <a:rPr lang="en-US" sz="2000">
                <a:solidFill>
                  <a:schemeClr val="bg1"/>
                </a:solidFill>
              </a:rPr>
              <a:t>West Mifflin</a:t>
            </a:r>
          </a:p>
        </p:txBody>
      </p:sp>
      <p:sp>
        <p:nvSpPr>
          <p:cNvPr id="17" name="TextBox 16">
            <a:extLst>
              <a:ext uri="{FF2B5EF4-FFF2-40B4-BE49-F238E27FC236}">
                <a16:creationId xmlns:a16="http://schemas.microsoft.com/office/drawing/2014/main" id="{61EF18CB-CC69-FFBD-6AA5-19B7341F286B}"/>
              </a:ext>
              <a:ext uri="{C183D7F6-B498-43B3-948B-1728B52AA6E4}">
                <adec:decorative xmlns:adec="http://schemas.microsoft.com/office/drawing/2017/decorative" val="1"/>
              </a:ext>
            </a:extLst>
          </p:cNvPr>
          <p:cNvSpPr txBox="1"/>
          <p:nvPr/>
        </p:nvSpPr>
        <p:spPr>
          <a:xfrm>
            <a:off x="9821162" y="5307413"/>
            <a:ext cx="1162049" cy="400110"/>
          </a:xfrm>
          <a:prstGeom prst="rect">
            <a:avLst/>
          </a:prstGeom>
          <a:noFill/>
        </p:spPr>
        <p:txBody>
          <a:bodyPr wrap="none" rtlCol="0">
            <a:spAutoFit/>
          </a:bodyPr>
          <a:lstStyle/>
          <a:p>
            <a:r>
              <a:rPr lang="en-US" sz="2000">
                <a:solidFill>
                  <a:schemeClr val="bg1"/>
                </a:solidFill>
              </a:rPr>
              <a:t>Braddock</a:t>
            </a:r>
          </a:p>
        </p:txBody>
      </p:sp>
    </p:spTree>
    <p:extLst>
      <p:ext uri="{BB962C8B-B14F-4D97-AF65-F5344CB8AC3E}">
        <p14:creationId xmlns:p14="http://schemas.microsoft.com/office/powerpoint/2010/main" val="260089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8F7D5-CEF1-F20D-A63C-EE394E4E0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D542F-328A-8A8F-DBB9-B815458A86B7}"/>
              </a:ext>
            </a:extLst>
          </p:cNvPr>
          <p:cNvSpPr>
            <a:spLocks noGrp="1"/>
          </p:cNvSpPr>
          <p:nvPr>
            <p:ph type="title"/>
          </p:nvPr>
        </p:nvSpPr>
        <p:spPr/>
        <p:txBody>
          <a:bodyPr/>
          <a:lstStyle/>
          <a:p>
            <a:r>
              <a:rPr lang="en-US" dirty="0"/>
              <a:t>Project Overview – Hot Strip Mill</a:t>
            </a:r>
          </a:p>
        </p:txBody>
      </p:sp>
      <p:sp>
        <p:nvSpPr>
          <p:cNvPr id="3" name="Content Placeholder 2">
            <a:extLst>
              <a:ext uri="{FF2B5EF4-FFF2-40B4-BE49-F238E27FC236}">
                <a16:creationId xmlns:a16="http://schemas.microsoft.com/office/drawing/2014/main" id="{2E1B25D3-6D71-C27C-1FF7-637F71076FA8}"/>
              </a:ext>
              <a:ext uri="{C183D7F6-B498-43B3-948B-1728B52AA6E4}">
                <adec:decorative xmlns:adec="http://schemas.microsoft.com/office/drawing/2017/decorative" val="1"/>
              </a:ext>
            </a:extLst>
          </p:cNvPr>
          <p:cNvSpPr>
            <a:spLocks noGrp="1"/>
          </p:cNvSpPr>
          <p:nvPr>
            <p:ph idx="1"/>
          </p:nvPr>
        </p:nvSpPr>
        <p:spPr/>
        <p:txBody>
          <a:bodyPr/>
          <a:lstStyle/>
          <a:p>
            <a:pPr marL="914400" lvl="2" indent="0">
              <a:buNone/>
            </a:pPr>
            <a:endParaRPr lang="en-US" dirty="0"/>
          </a:p>
          <a:p>
            <a:pPr marL="914400" lvl="2" indent="0">
              <a:buNone/>
            </a:pPr>
            <a:endParaRPr lang="en-US" dirty="0"/>
          </a:p>
          <a:p>
            <a:pPr lvl="1"/>
            <a:endParaRPr lang="en-US" dirty="0"/>
          </a:p>
          <a:p>
            <a:pPr lvl="1"/>
            <a:endParaRPr lang="en-US" dirty="0"/>
          </a:p>
          <a:p>
            <a:pPr lvl="1"/>
            <a:endParaRPr lang="en-US" dirty="0"/>
          </a:p>
          <a:p>
            <a:pPr marL="457200" lvl="1" indent="0">
              <a:buNone/>
            </a:pPr>
            <a:endParaRPr lang="en-US" dirty="0"/>
          </a:p>
        </p:txBody>
      </p:sp>
      <p:pic>
        <p:nvPicPr>
          <p:cNvPr id="8" name="Picture 7" descr="A slab of steel">
            <a:extLst>
              <a:ext uri="{FF2B5EF4-FFF2-40B4-BE49-F238E27FC236}">
                <a16:creationId xmlns:a16="http://schemas.microsoft.com/office/drawing/2014/main" id="{88F7DE1D-C09F-BAE4-69F5-3C33095C3712}"/>
              </a:ext>
            </a:extLst>
          </p:cNvPr>
          <p:cNvPicPr>
            <a:picLocks noChangeAspect="1"/>
          </p:cNvPicPr>
          <p:nvPr/>
        </p:nvPicPr>
        <p:blipFill>
          <a:blip r:embed="rId4">
            <a:extLst>
              <a:ext uri="{28A0092B-C50C-407E-A947-70E740481C1C}">
                <a14:useLocalDpi xmlns:a14="http://schemas.microsoft.com/office/drawing/2010/main" val="0"/>
              </a:ext>
            </a:extLst>
          </a:blip>
          <a:srcRect l="32044" t="22500" r="33475" b="23701"/>
          <a:stretch>
            <a:fillRect/>
          </a:stretch>
        </p:blipFill>
        <p:spPr>
          <a:xfrm rot="19105296">
            <a:off x="146490" y="3603807"/>
            <a:ext cx="2896877" cy="2542441"/>
          </a:xfrm>
          <a:prstGeom prst="rect">
            <a:avLst/>
          </a:prstGeom>
        </p:spPr>
      </p:pic>
      <p:sp>
        <p:nvSpPr>
          <p:cNvPr id="7" name="Rectangle 6">
            <a:extLst>
              <a:ext uri="{FF2B5EF4-FFF2-40B4-BE49-F238E27FC236}">
                <a16:creationId xmlns:a16="http://schemas.microsoft.com/office/drawing/2014/main" id="{D08066F0-38E1-A9B1-1BFA-1A8BC3AE23D1}"/>
              </a:ext>
            </a:extLst>
          </p:cNvPr>
          <p:cNvSpPr/>
          <p:nvPr/>
        </p:nvSpPr>
        <p:spPr>
          <a:xfrm>
            <a:off x="1053889" y="1625112"/>
            <a:ext cx="1746504"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Steel slab is reheated and cleansed of impurities</a:t>
            </a:r>
          </a:p>
        </p:txBody>
      </p:sp>
      <p:sp>
        <p:nvSpPr>
          <p:cNvPr id="19" name="Arrow: Right 18" descr="Proceeding to the next step in the process.">
            <a:extLst>
              <a:ext uri="{FF2B5EF4-FFF2-40B4-BE49-F238E27FC236}">
                <a16:creationId xmlns:a16="http://schemas.microsoft.com/office/drawing/2014/main" id="{80CF0085-16D8-C692-4C36-72D9DA300323}"/>
              </a:ext>
            </a:extLst>
          </p:cNvPr>
          <p:cNvSpPr/>
          <p:nvPr/>
        </p:nvSpPr>
        <p:spPr>
          <a:xfrm>
            <a:off x="2876983" y="2275595"/>
            <a:ext cx="2084739" cy="2834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Steel clip" descr="Reheated steel going through the hot rolling process.">
            <a:hlinkClick r:id="" action="ppaction://media"/>
            <a:extLst>
              <a:ext uri="{FF2B5EF4-FFF2-40B4-BE49-F238E27FC236}">
                <a16:creationId xmlns:a16="http://schemas.microsoft.com/office/drawing/2014/main" id="{364B20D7-156B-7D8C-E98D-1428D2EB27A2}"/>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0599" t="10924" r="10964" b="11020"/>
          <a:stretch>
            <a:fillRect/>
          </a:stretch>
        </p:blipFill>
        <p:spPr>
          <a:xfrm>
            <a:off x="3617682" y="3587404"/>
            <a:ext cx="4352322" cy="2436260"/>
          </a:xfrm>
          <a:prstGeom prst="rect">
            <a:avLst/>
          </a:prstGeom>
        </p:spPr>
      </p:pic>
      <p:sp>
        <p:nvSpPr>
          <p:cNvPr id="10" name="Rectangle 9">
            <a:extLst>
              <a:ext uri="{FF2B5EF4-FFF2-40B4-BE49-F238E27FC236}">
                <a16:creationId xmlns:a16="http://schemas.microsoft.com/office/drawing/2014/main" id="{06F02736-E4F9-7EC8-2458-C2B484EC4FBF}"/>
              </a:ext>
            </a:extLst>
          </p:cNvPr>
          <p:cNvSpPr/>
          <p:nvPr/>
        </p:nvSpPr>
        <p:spPr>
          <a:xfrm>
            <a:off x="5038313" y="1625112"/>
            <a:ext cx="1746504"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Slab is rolled into longer, thinner piece of steel</a:t>
            </a:r>
          </a:p>
        </p:txBody>
      </p:sp>
      <p:sp>
        <p:nvSpPr>
          <p:cNvPr id="21" name="Arrow: Right 20" descr="Proceeding to the next step in the process.">
            <a:extLst>
              <a:ext uri="{FF2B5EF4-FFF2-40B4-BE49-F238E27FC236}">
                <a16:creationId xmlns:a16="http://schemas.microsoft.com/office/drawing/2014/main" id="{CB4402BC-3E71-11FB-3784-AE28F5D69087}"/>
              </a:ext>
            </a:extLst>
          </p:cNvPr>
          <p:cNvSpPr/>
          <p:nvPr/>
        </p:nvSpPr>
        <p:spPr>
          <a:xfrm>
            <a:off x="6937998" y="2275595"/>
            <a:ext cx="2237920" cy="28346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Three large rolls of steel coil">
            <a:extLst>
              <a:ext uri="{FF2B5EF4-FFF2-40B4-BE49-F238E27FC236}">
                <a16:creationId xmlns:a16="http://schemas.microsoft.com/office/drawing/2014/main" id="{E9AC0DDE-58EA-9C73-4147-D7B3F24864BD}"/>
              </a:ext>
            </a:extLst>
          </p:cNvPr>
          <p:cNvPicPr>
            <a:picLocks noChangeAspect="1"/>
          </p:cNvPicPr>
          <p:nvPr/>
        </p:nvPicPr>
        <p:blipFill>
          <a:blip r:embed="rId6">
            <a:extLst>
              <a:ext uri="{28A0092B-C50C-407E-A947-70E740481C1C}">
                <a14:useLocalDpi xmlns:a14="http://schemas.microsoft.com/office/drawing/2010/main" val="0"/>
              </a:ext>
            </a:extLst>
          </a:blip>
          <a:srcRect l="16016" t="9584" r="16016" b="9583"/>
          <a:stretch>
            <a:fillRect/>
          </a:stretch>
        </p:blipFill>
        <p:spPr>
          <a:xfrm>
            <a:off x="8341726" y="3587404"/>
            <a:ext cx="3636913" cy="2432969"/>
          </a:xfrm>
          <a:prstGeom prst="rect">
            <a:avLst/>
          </a:prstGeom>
        </p:spPr>
      </p:pic>
      <p:sp>
        <p:nvSpPr>
          <p:cNvPr id="14" name="Rectangle 13">
            <a:extLst>
              <a:ext uri="{FF2B5EF4-FFF2-40B4-BE49-F238E27FC236}">
                <a16:creationId xmlns:a16="http://schemas.microsoft.com/office/drawing/2014/main" id="{90CD4002-BB68-5689-F84C-C3F3DC381109}"/>
              </a:ext>
            </a:extLst>
          </p:cNvPr>
          <p:cNvSpPr/>
          <p:nvPr/>
        </p:nvSpPr>
        <p:spPr>
          <a:xfrm>
            <a:off x="9391607" y="1625112"/>
            <a:ext cx="1746504"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Steel is coiled into a large roll and cooled</a:t>
            </a:r>
          </a:p>
        </p:txBody>
      </p:sp>
    </p:spTree>
    <p:extLst>
      <p:ext uri="{BB962C8B-B14F-4D97-AF65-F5344CB8AC3E}">
        <p14:creationId xmlns:p14="http://schemas.microsoft.com/office/powerpoint/2010/main" val="3991720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3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8F7D5-CEF1-F20D-A63C-EE394E4E0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D542F-328A-8A8F-DBB9-B815458A86B7}"/>
              </a:ext>
            </a:extLst>
          </p:cNvPr>
          <p:cNvSpPr>
            <a:spLocks noGrp="1"/>
          </p:cNvSpPr>
          <p:nvPr>
            <p:ph type="title"/>
          </p:nvPr>
        </p:nvSpPr>
        <p:spPr/>
        <p:txBody>
          <a:bodyPr/>
          <a:lstStyle/>
          <a:p>
            <a:r>
              <a:rPr lang="en-US" dirty="0"/>
              <a:t>Project Overview – Ladle Metallurgy Furnace</a:t>
            </a:r>
          </a:p>
        </p:txBody>
      </p:sp>
      <p:sp>
        <p:nvSpPr>
          <p:cNvPr id="3" name="Content Placeholder 2">
            <a:extLst>
              <a:ext uri="{FF2B5EF4-FFF2-40B4-BE49-F238E27FC236}">
                <a16:creationId xmlns:a16="http://schemas.microsoft.com/office/drawing/2014/main" id="{2E1B25D3-6D71-C27C-1FF7-637F71076FA8}"/>
              </a:ext>
              <a:ext uri="{C183D7F6-B498-43B3-948B-1728B52AA6E4}">
                <adec:decorative xmlns:adec="http://schemas.microsoft.com/office/drawing/2017/decorative" val="1"/>
              </a:ext>
            </a:extLst>
          </p:cNvPr>
          <p:cNvSpPr>
            <a:spLocks noGrp="1"/>
          </p:cNvSpPr>
          <p:nvPr>
            <p:ph idx="1"/>
          </p:nvPr>
        </p:nvSpPr>
        <p:spPr/>
        <p:txBody>
          <a:bodyPr/>
          <a:lstStyle/>
          <a:p>
            <a:pPr marL="914400" lvl="2" indent="0">
              <a:buNone/>
            </a:pPr>
            <a:endParaRPr lang="en-US"/>
          </a:p>
          <a:p>
            <a:pPr marL="914400" lvl="2" indent="0">
              <a:buNone/>
            </a:pPr>
            <a:endParaRPr lang="en-US"/>
          </a:p>
          <a:p>
            <a:pPr lvl="1"/>
            <a:endParaRPr lang="en-US"/>
          </a:p>
          <a:p>
            <a:pPr lvl="1"/>
            <a:endParaRPr lang="en-US"/>
          </a:p>
          <a:p>
            <a:pPr lvl="1"/>
            <a:endParaRPr lang="en-US"/>
          </a:p>
          <a:p>
            <a:pPr marL="457200" lvl="1" indent="0">
              <a:buNone/>
            </a:pPr>
            <a:endParaRPr lang="en-US"/>
          </a:p>
        </p:txBody>
      </p:sp>
      <p:sp>
        <p:nvSpPr>
          <p:cNvPr id="7" name="Rectangle 6">
            <a:extLst>
              <a:ext uri="{FF2B5EF4-FFF2-40B4-BE49-F238E27FC236}">
                <a16:creationId xmlns:a16="http://schemas.microsoft.com/office/drawing/2014/main" id="{D08066F0-38E1-A9B1-1BFA-1A8BC3AE23D1}"/>
              </a:ext>
            </a:extLst>
          </p:cNvPr>
          <p:cNvSpPr/>
          <p:nvPr/>
        </p:nvSpPr>
        <p:spPr>
          <a:xfrm>
            <a:off x="293242" y="1211226"/>
            <a:ext cx="3200400"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The ladle metallurgy furnace supports the heating of the molten steel in the ladle </a:t>
            </a:r>
          </a:p>
        </p:txBody>
      </p:sp>
      <p:sp>
        <p:nvSpPr>
          <p:cNvPr id="10" name="Rectangle 9">
            <a:extLst>
              <a:ext uri="{FF2B5EF4-FFF2-40B4-BE49-F238E27FC236}">
                <a16:creationId xmlns:a16="http://schemas.microsoft.com/office/drawing/2014/main" id="{06F02736-E4F9-7EC8-2458-C2B484EC4FBF}"/>
              </a:ext>
            </a:extLst>
          </p:cNvPr>
          <p:cNvSpPr/>
          <p:nvPr/>
        </p:nvSpPr>
        <p:spPr>
          <a:xfrm>
            <a:off x="4223321" y="1211226"/>
            <a:ext cx="3200400"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Chemical processes, like removing gasses and adding alloys, are performed to change the properties of the molten steel </a:t>
            </a:r>
          </a:p>
        </p:txBody>
      </p:sp>
      <p:sp>
        <p:nvSpPr>
          <p:cNvPr id="5" name="Arrow: Right 4" descr="Moving to the next step in the process">
            <a:extLst>
              <a:ext uri="{FF2B5EF4-FFF2-40B4-BE49-F238E27FC236}">
                <a16:creationId xmlns:a16="http://schemas.microsoft.com/office/drawing/2014/main" id="{F78C8656-0067-BA0E-63DF-736B9529A466}"/>
              </a:ext>
            </a:extLst>
          </p:cNvPr>
          <p:cNvSpPr/>
          <p:nvPr/>
        </p:nvSpPr>
        <p:spPr>
          <a:xfrm>
            <a:off x="7505148" y="1854793"/>
            <a:ext cx="1111782" cy="2972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CD4002-BB68-5689-F84C-C3F3DC381109}"/>
              </a:ext>
            </a:extLst>
          </p:cNvPr>
          <p:cNvSpPr/>
          <p:nvPr/>
        </p:nvSpPr>
        <p:spPr>
          <a:xfrm>
            <a:off x="8730041" y="1211225"/>
            <a:ext cx="3200400" cy="1584432"/>
          </a:xfrm>
          <a:prstGeom prst="rect">
            <a:avLst/>
          </a:prstGeom>
          <a:solidFill>
            <a:srgbClr val="28508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Refined molten steel then moves to the existing slab caster</a:t>
            </a:r>
          </a:p>
        </p:txBody>
      </p:sp>
      <p:pic>
        <p:nvPicPr>
          <p:cNvPr id="6" name="Picture 5" descr="The Ladle Metallurgy Furnace, showing the addition hopper, the powder injection lance, graphite electrodes, and fume extraction. Picture from Global Energy Monitor">
            <a:extLst>
              <a:ext uri="{FF2B5EF4-FFF2-40B4-BE49-F238E27FC236}">
                <a16:creationId xmlns:a16="http://schemas.microsoft.com/office/drawing/2014/main" id="{99CED7C1-E28F-0E13-D973-8503EE752A7B}"/>
              </a:ext>
            </a:extLst>
          </p:cNvPr>
          <p:cNvPicPr>
            <a:picLocks noChangeAspect="1"/>
          </p:cNvPicPr>
          <p:nvPr/>
        </p:nvPicPr>
        <p:blipFill>
          <a:blip r:embed="rId2"/>
          <a:stretch>
            <a:fillRect/>
          </a:stretch>
        </p:blipFill>
        <p:spPr>
          <a:xfrm>
            <a:off x="4365093" y="2955414"/>
            <a:ext cx="2857500" cy="3724275"/>
          </a:xfrm>
          <a:prstGeom prst="rect">
            <a:avLst/>
          </a:prstGeom>
        </p:spPr>
      </p:pic>
    </p:spTree>
    <p:extLst>
      <p:ext uri="{BB962C8B-B14F-4D97-AF65-F5344CB8AC3E}">
        <p14:creationId xmlns:p14="http://schemas.microsoft.com/office/powerpoint/2010/main" val="3295606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8F7D5-CEF1-F20D-A63C-EE394E4E0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D542F-328A-8A8F-DBB9-B815458A86B7}"/>
              </a:ext>
            </a:extLst>
          </p:cNvPr>
          <p:cNvSpPr>
            <a:spLocks noGrp="1"/>
          </p:cNvSpPr>
          <p:nvPr>
            <p:ph type="title"/>
          </p:nvPr>
        </p:nvSpPr>
        <p:spPr/>
        <p:txBody>
          <a:bodyPr/>
          <a:lstStyle/>
          <a:p>
            <a:r>
              <a:rPr lang="en-US" dirty="0"/>
              <a:t>Project Overview</a:t>
            </a:r>
          </a:p>
        </p:txBody>
      </p:sp>
      <p:sp>
        <p:nvSpPr>
          <p:cNvPr id="3" name="Content Placeholder 2">
            <a:extLst>
              <a:ext uri="{FF2B5EF4-FFF2-40B4-BE49-F238E27FC236}">
                <a16:creationId xmlns:a16="http://schemas.microsoft.com/office/drawing/2014/main" id="{2E1B25D3-6D71-C27C-1FF7-637F71076FA8}"/>
              </a:ext>
            </a:extLst>
          </p:cNvPr>
          <p:cNvSpPr>
            <a:spLocks noGrp="1"/>
          </p:cNvSpPr>
          <p:nvPr>
            <p:ph idx="1"/>
          </p:nvPr>
        </p:nvSpPr>
        <p:spPr/>
        <p:txBody>
          <a:bodyPr/>
          <a:lstStyle/>
          <a:p>
            <a:r>
              <a:rPr lang="en-US" dirty="0"/>
              <a:t>U.S. Steel – Edgar Thomson Works</a:t>
            </a:r>
          </a:p>
          <a:p>
            <a:pPr lvl="1"/>
            <a:r>
              <a:rPr lang="en-US" dirty="0"/>
              <a:t>What is the installation permit application for?</a:t>
            </a:r>
          </a:p>
          <a:p>
            <a:pPr lvl="2"/>
            <a:r>
              <a:rPr lang="en-US" dirty="0"/>
              <a:t>A new Hot Strip Mill, including two (2) new natural gas / coke oven gas fired walking beam reheat furnaces</a:t>
            </a:r>
          </a:p>
          <a:p>
            <a:pPr lvl="2"/>
            <a:r>
              <a:rPr lang="en-US" dirty="0"/>
              <a:t>A new additional Ladle Metallurgy Facility</a:t>
            </a:r>
          </a:p>
          <a:p>
            <a:pPr lvl="2"/>
            <a:r>
              <a:rPr lang="en-US" dirty="0"/>
              <a:t>A new slab grinder to size slabs for the new Hot Strip Mill</a:t>
            </a:r>
          </a:p>
          <a:p>
            <a:pPr lvl="2"/>
            <a:r>
              <a:rPr lang="en-US" dirty="0"/>
              <a:t>Auxilliary cooling towers and emergency diesel engines (for power and fire protection)</a:t>
            </a:r>
          </a:p>
          <a:p>
            <a:pPr lvl="1"/>
            <a:r>
              <a:rPr lang="en-US" dirty="0"/>
              <a:t>What is a Hot Strip Mill?</a:t>
            </a:r>
          </a:p>
          <a:p>
            <a:pPr lvl="2"/>
            <a:r>
              <a:rPr lang="en-US" dirty="0"/>
              <a:t>A hot strip mill takes slabs of steel and rolls them into long, flat strips of coiled sheet metal.</a:t>
            </a:r>
          </a:p>
          <a:p>
            <a:pPr lvl="1"/>
            <a:r>
              <a:rPr lang="en-US" dirty="0"/>
              <a:t>What is a Ladle Metallurgical Facility?</a:t>
            </a:r>
          </a:p>
          <a:p>
            <a:pPr lvl="2"/>
            <a:r>
              <a:rPr lang="en-US" dirty="0"/>
              <a:t>In the ladle metallurgical facility, molten steel from the Basic Oxygen Furnace is refined impurities are removed before the steel is casted into slabs.</a:t>
            </a:r>
          </a:p>
          <a:p>
            <a:pPr marL="914400" lvl="2" indent="0">
              <a:buNone/>
            </a:pPr>
            <a:endParaRPr lang="en-US" dirty="0"/>
          </a:p>
          <a:p>
            <a:pPr marL="914400" lvl="2" indent="0">
              <a:buNone/>
            </a:pPr>
            <a:endParaRPr lang="en-US" dirty="0"/>
          </a:p>
          <a:p>
            <a:pPr lvl="1"/>
            <a:endParaRPr lang="en-US" dirty="0"/>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4266461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25005-99FF-2E4F-D2F4-C86135337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4FAF7-6A4E-8287-D1FA-6E7ADB2A11FB}"/>
              </a:ext>
            </a:extLst>
          </p:cNvPr>
          <p:cNvSpPr>
            <a:spLocks noGrp="1"/>
          </p:cNvSpPr>
          <p:nvPr>
            <p:ph type="title"/>
          </p:nvPr>
        </p:nvSpPr>
        <p:spPr/>
        <p:txBody>
          <a:bodyPr/>
          <a:lstStyle/>
          <a:p>
            <a:r>
              <a:rPr lang="en-US" dirty="0"/>
              <a:t>Project Overview (cont.)</a:t>
            </a:r>
          </a:p>
        </p:txBody>
      </p:sp>
      <p:sp>
        <p:nvSpPr>
          <p:cNvPr id="3" name="Content Placeholder 2">
            <a:extLst>
              <a:ext uri="{FF2B5EF4-FFF2-40B4-BE49-F238E27FC236}">
                <a16:creationId xmlns:a16="http://schemas.microsoft.com/office/drawing/2014/main" id="{ADB19775-F418-E468-03C2-992DC2D9BE49}"/>
              </a:ext>
            </a:extLst>
          </p:cNvPr>
          <p:cNvSpPr>
            <a:spLocks noGrp="1"/>
          </p:cNvSpPr>
          <p:nvPr>
            <p:ph idx="1"/>
          </p:nvPr>
        </p:nvSpPr>
        <p:spPr/>
        <p:txBody>
          <a:bodyPr lIns="91440" tIns="45720" rIns="91440" bIns="45720" anchor="t"/>
          <a:lstStyle/>
          <a:p>
            <a:r>
              <a:rPr lang="en-US" dirty="0"/>
              <a:t>U.S. Steel – Edgar Thomson Works</a:t>
            </a:r>
          </a:p>
          <a:p>
            <a:pPr lvl="1"/>
            <a:r>
              <a:rPr lang="en-US" dirty="0"/>
              <a:t>What will happen to the U.S. Steel - Irvin Works?</a:t>
            </a:r>
            <a:endParaRPr lang="en-US" dirty="0">
              <a:ea typeface="Calibri"/>
              <a:cs typeface="Calibri"/>
            </a:endParaRPr>
          </a:p>
          <a:p>
            <a:pPr lvl="2"/>
            <a:r>
              <a:rPr lang="en-US" dirty="0"/>
              <a:t>The hot strip mill at Irvin will be shut down</a:t>
            </a:r>
            <a:endParaRPr lang="en-US" dirty="0">
              <a:ea typeface="Calibri"/>
              <a:cs typeface="Calibri"/>
            </a:endParaRPr>
          </a:p>
          <a:p>
            <a:pPr lvl="2"/>
            <a:r>
              <a:rPr lang="en-US" dirty="0"/>
              <a:t>Irvin will continue finishing steel products</a:t>
            </a:r>
            <a:endParaRPr lang="en-US" dirty="0">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Will this affect the operating permit for U.S. Steel – Edgar Thomson Works?</a:t>
            </a:r>
            <a:endParaRPr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2">
              <a:defRPr/>
            </a:pPr>
            <a:r>
              <a:rPr lang="en-US" dirty="0">
                <a:solidFill>
                  <a:prstClr val="black"/>
                </a:solidFill>
                <a:latin typeface="Calibri" panose="020F0502020204030204"/>
                <a:ea typeface="Calibri"/>
                <a:cs typeface="Calibri"/>
              </a:rPr>
              <a:t>New sources from installation will be incorporated into operating permit revisions</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2">
              <a:defRPr/>
            </a:pPr>
            <a:r>
              <a:rPr lang="en-US" dirty="0">
                <a:solidFill>
                  <a:prstClr val="black"/>
                </a:solidFill>
                <a:latin typeface="Calibri" panose="020F0502020204030204"/>
                <a:ea typeface="Calibri"/>
                <a:cs typeface="Calibri"/>
              </a:rPr>
              <a:t>Existing sources are mostly unchanged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How will this affect emissions?</a:t>
            </a:r>
            <a:endParaRPr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2"/>
            <a:r>
              <a:rPr lang="en-US" dirty="0"/>
              <a:t>Modeling shows an increase in emissions once the hot strip mill is functional, but the County would still be within the federal limits for the National Ambient Air Quality Standards (NAAQS)</a:t>
            </a:r>
            <a:endParaRPr lang="en-US" dirty="0">
              <a:ea typeface="Calibri"/>
              <a:cs typeface="Calibri"/>
            </a:endParaRPr>
          </a:p>
          <a:p>
            <a:pPr lvl="2"/>
            <a:r>
              <a:rPr lang="en-US" dirty="0">
                <a:ea typeface="Calibri"/>
                <a:cs typeface="Calibri"/>
              </a:rPr>
              <a:t>Most new operations will be emitted to tall stacks</a:t>
            </a:r>
          </a:p>
          <a:p>
            <a:pPr lvl="2"/>
            <a:endParaRPr lang="en-US" dirty="0">
              <a:ea typeface="Calibri"/>
              <a:cs typeface="Calibri"/>
            </a:endParaRPr>
          </a:p>
        </p:txBody>
      </p:sp>
    </p:spTree>
    <p:extLst>
      <p:ext uri="{BB962C8B-B14F-4D97-AF65-F5344CB8AC3E}">
        <p14:creationId xmlns:p14="http://schemas.microsoft.com/office/powerpoint/2010/main" val="3058718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3DD1-CA0B-4A44-AC06-B52CA7D8A07E}"/>
              </a:ext>
            </a:extLst>
          </p:cNvPr>
          <p:cNvSpPr>
            <a:spLocks noGrp="1"/>
          </p:cNvSpPr>
          <p:nvPr>
            <p:ph type="title"/>
          </p:nvPr>
        </p:nvSpPr>
        <p:spPr/>
        <p:txBody>
          <a:bodyPr/>
          <a:lstStyle/>
          <a:p>
            <a:r>
              <a:rPr lang="en-US" dirty="0"/>
              <a:t>What are the Emissions?</a:t>
            </a:r>
            <a:endParaRPr lang="en-US" dirty="0">
              <a:highlight>
                <a:srgbClr val="FFFF00"/>
              </a:highlight>
            </a:endParaRPr>
          </a:p>
        </p:txBody>
      </p:sp>
      <p:sp>
        <p:nvSpPr>
          <p:cNvPr id="3" name="Content Placeholder 2">
            <a:extLst>
              <a:ext uri="{FF2B5EF4-FFF2-40B4-BE49-F238E27FC236}">
                <a16:creationId xmlns:a16="http://schemas.microsoft.com/office/drawing/2014/main" id="{5AD792AC-A689-401C-B98B-3EF40E0A3772}"/>
              </a:ext>
            </a:extLst>
          </p:cNvPr>
          <p:cNvSpPr>
            <a:spLocks noGrp="1"/>
          </p:cNvSpPr>
          <p:nvPr>
            <p:ph idx="1"/>
          </p:nvPr>
        </p:nvSpPr>
        <p:spPr>
          <a:xfrm>
            <a:off x="1117600" y="1171574"/>
            <a:ext cx="9956800" cy="5441904"/>
          </a:xfrm>
        </p:spPr>
        <p:txBody>
          <a:bodyPr lIns="91440" tIns="45720" rIns="91440" bIns="45720"/>
          <a:lstStyle/>
          <a:p>
            <a:r>
              <a:rPr lang="en-US" dirty="0"/>
              <a:t>PM (particulate matter) – small particles of mostly carbon that are a product of combustion</a:t>
            </a:r>
          </a:p>
          <a:p>
            <a:r>
              <a:rPr lang="en-US" dirty="0"/>
              <a:t>VOC (volatile organic compounds) – carbon-containing</a:t>
            </a:r>
            <a:r>
              <a:rPr lang="en-US" dirty="0">
                <a:ea typeface="+mn-lt"/>
                <a:cs typeface="+mn-lt"/>
              </a:rPr>
              <a:t> chemicals that easily evaporate into the air at room temperature</a:t>
            </a:r>
            <a:endParaRPr lang="en-US" dirty="0">
              <a:ea typeface="Calibri"/>
              <a:cs typeface="Calibri"/>
            </a:endParaRPr>
          </a:p>
          <a:p>
            <a:r>
              <a:rPr lang="en-US" dirty="0"/>
              <a:t>NO</a:t>
            </a:r>
            <a:r>
              <a:rPr lang="en-US" baseline="-25000" dirty="0"/>
              <a:t>X</a:t>
            </a:r>
            <a:r>
              <a:rPr lang="en-US" dirty="0"/>
              <a:t> (nitrogen oxides) – formed under high heat when oxygen reacts with nitrogen in the air. Combines with VOC to make ozone (smog)</a:t>
            </a:r>
          </a:p>
          <a:p>
            <a:r>
              <a:rPr lang="en-US" dirty="0"/>
              <a:t>SO</a:t>
            </a:r>
            <a:r>
              <a:rPr lang="en-US" baseline="-25000" dirty="0"/>
              <a:t>X</a:t>
            </a:r>
            <a:r>
              <a:rPr lang="en-US" dirty="0"/>
              <a:t> (sulfur oxides) – formed when sulfur in the fuel reacts with oxygen</a:t>
            </a:r>
          </a:p>
          <a:p>
            <a:r>
              <a:rPr lang="en-US" dirty="0"/>
              <a:t>CO (carbon monoxide) – formed when carbon in the fuel does not completely react with oxygen.</a:t>
            </a:r>
          </a:p>
          <a:p>
            <a:r>
              <a:rPr lang="en-US" dirty="0"/>
              <a:t>CO</a:t>
            </a:r>
            <a:r>
              <a:rPr lang="en-US" baseline="-25000" dirty="0"/>
              <a:t>2</a:t>
            </a:r>
            <a:r>
              <a:rPr lang="en-US" dirty="0"/>
              <a:t> (carbon dioxide) – a by-product of combustion</a:t>
            </a:r>
          </a:p>
          <a:p>
            <a:endParaRPr lang="en-US" dirty="0"/>
          </a:p>
        </p:txBody>
      </p:sp>
    </p:spTree>
    <p:extLst>
      <p:ext uri="{BB962C8B-B14F-4D97-AF65-F5344CB8AC3E}">
        <p14:creationId xmlns:p14="http://schemas.microsoft.com/office/powerpoint/2010/main" val="1548253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B473-40EA-39BC-12D3-30B5EF72B0B0}"/>
              </a:ext>
            </a:extLst>
          </p:cNvPr>
          <p:cNvSpPr>
            <a:spLocks noGrp="1"/>
          </p:cNvSpPr>
          <p:nvPr>
            <p:ph type="title"/>
          </p:nvPr>
        </p:nvSpPr>
        <p:spPr/>
        <p:txBody>
          <a:bodyPr/>
          <a:lstStyle/>
          <a:p>
            <a:r>
              <a:rPr lang="en-US" dirty="0"/>
              <a:t>Potential Emission Changes</a:t>
            </a:r>
          </a:p>
        </p:txBody>
      </p:sp>
      <p:graphicFrame>
        <p:nvGraphicFramePr>
          <p:cNvPr id="5" name="Content Placeholder 4" descr="A table showing seven pollutants (particulate matter, particulate matter less than 10 microns, particulate matter less than 2.5 microns, nitric oxide and nitrous dioxide, sulfur dioxide, carbon monoxide, and volatile organic compounds), the current potential to emit for all of these pollutants at Edgar Thomson, the proposed increases at Edgar Thomson, and the proposed decrease at Irvin.">
            <a:extLst>
              <a:ext uri="{FF2B5EF4-FFF2-40B4-BE49-F238E27FC236}">
                <a16:creationId xmlns:a16="http://schemas.microsoft.com/office/drawing/2014/main" id="{7D3D006E-F7C7-C5CC-5C0D-A0C120E3B764}"/>
              </a:ext>
            </a:extLst>
          </p:cNvPr>
          <p:cNvGraphicFramePr>
            <a:graphicFrameLocks noGrp="1"/>
          </p:cNvGraphicFramePr>
          <p:nvPr>
            <p:ph idx="1"/>
            <p:extLst>
              <p:ext uri="{D42A27DB-BD31-4B8C-83A1-F6EECF244321}">
                <p14:modId xmlns:p14="http://schemas.microsoft.com/office/powerpoint/2010/main" val="3464730433"/>
              </p:ext>
            </p:extLst>
          </p:nvPr>
        </p:nvGraphicFramePr>
        <p:xfrm>
          <a:off x="383721" y="1168400"/>
          <a:ext cx="11613252" cy="5597333"/>
        </p:xfrm>
        <a:graphic>
          <a:graphicData uri="http://schemas.openxmlformats.org/drawingml/2006/table">
            <a:tbl>
              <a:tblPr firstRow="1" bandRow="1">
                <a:tableStyleId>{5C22544A-7EE6-4342-B048-85BDC9FD1C3A}</a:tableStyleId>
              </a:tblPr>
              <a:tblGrid>
                <a:gridCol w="2597775">
                  <a:extLst>
                    <a:ext uri="{9D8B030D-6E8A-4147-A177-3AD203B41FA5}">
                      <a16:colId xmlns:a16="http://schemas.microsoft.com/office/drawing/2014/main" val="3831782325"/>
                    </a:ext>
                  </a:extLst>
                </a:gridCol>
                <a:gridCol w="3005159">
                  <a:extLst>
                    <a:ext uri="{9D8B030D-6E8A-4147-A177-3AD203B41FA5}">
                      <a16:colId xmlns:a16="http://schemas.microsoft.com/office/drawing/2014/main" val="3201403810"/>
                    </a:ext>
                  </a:extLst>
                </a:gridCol>
                <a:gridCol w="3005159">
                  <a:extLst>
                    <a:ext uri="{9D8B030D-6E8A-4147-A177-3AD203B41FA5}">
                      <a16:colId xmlns:a16="http://schemas.microsoft.com/office/drawing/2014/main" val="794350725"/>
                    </a:ext>
                  </a:extLst>
                </a:gridCol>
                <a:gridCol w="3005159">
                  <a:extLst>
                    <a:ext uri="{9D8B030D-6E8A-4147-A177-3AD203B41FA5}">
                      <a16:colId xmlns:a16="http://schemas.microsoft.com/office/drawing/2014/main" val="3449620971"/>
                    </a:ext>
                  </a:extLst>
                </a:gridCol>
              </a:tblGrid>
              <a:tr h="1358574">
                <a:tc>
                  <a:txBody>
                    <a:bodyPr/>
                    <a:lstStyle/>
                    <a:p>
                      <a:pPr marL="457200" marR="0" lvl="1" algn="ctr">
                        <a:buNone/>
                      </a:pPr>
                      <a:r>
                        <a:rPr lang="en-US" sz="2800" dirty="0">
                          <a:effectLst/>
                          <a:latin typeface="Calibri"/>
                          <a:ea typeface="Aptos" panose="020B0004020202020204" pitchFamily="34" charset="0"/>
                          <a:cs typeface="Times New Roman"/>
                        </a:rPr>
                        <a:t>Pollutant</a:t>
                      </a:r>
                    </a:p>
                  </a:txBody>
                  <a:tcPr marL="68580" marR="68580" marT="0" marB="0" anchor="ctr"/>
                </a:tc>
                <a:tc>
                  <a:txBody>
                    <a:bodyPr/>
                    <a:lstStyle/>
                    <a:p>
                      <a:pPr marL="457200" marR="0" lvl="1" algn="ctr">
                        <a:buNone/>
                      </a:pPr>
                      <a:r>
                        <a:rPr lang="en-US" sz="2800">
                          <a:effectLst/>
                          <a:latin typeface="Calibri"/>
                          <a:ea typeface="Aptos" panose="020B0004020202020204" pitchFamily="34" charset="0"/>
                          <a:cs typeface="Times New Roman"/>
                        </a:rPr>
                        <a:t>Current USS ET Facility-Wide PTE</a:t>
                      </a:r>
                    </a:p>
                    <a:p>
                      <a:pPr marL="457200" marR="0" lvl="1" algn="ctr">
                        <a:buNone/>
                      </a:pPr>
                      <a:r>
                        <a:rPr lang="en-US" sz="2800">
                          <a:effectLst/>
                          <a:latin typeface="Calibri"/>
                          <a:ea typeface="Aptos" panose="020B0004020202020204" pitchFamily="34" charset="0"/>
                          <a:cs typeface="Times New Roman"/>
                        </a:rPr>
                        <a:t>(tpy)</a:t>
                      </a:r>
                    </a:p>
                  </a:txBody>
                  <a:tcPr marL="68580" marR="68580" marT="0" marB="0" anchor="ctr"/>
                </a:tc>
                <a:tc>
                  <a:txBody>
                    <a:bodyPr/>
                    <a:lstStyle/>
                    <a:p>
                      <a:pPr marL="457200" marR="0" lvl="1" algn="ctr">
                        <a:buNone/>
                      </a:pPr>
                      <a:r>
                        <a:rPr lang="en-US" sz="2800">
                          <a:effectLst/>
                          <a:latin typeface="Calibri"/>
                          <a:ea typeface="Aptos" panose="020B0004020202020204" pitchFamily="34" charset="0"/>
                          <a:cs typeface="Times New Roman"/>
                        </a:rPr>
                        <a:t>Proposed Increase at USS ET</a:t>
                      </a:r>
                    </a:p>
                    <a:p>
                      <a:pPr marL="457200" marR="0" lvl="1" algn="ctr">
                        <a:buNone/>
                      </a:pPr>
                      <a:r>
                        <a:rPr lang="en-US" sz="2800">
                          <a:effectLst/>
                          <a:latin typeface="Calibri"/>
                          <a:ea typeface="Aptos" panose="020B0004020202020204" pitchFamily="34" charset="0"/>
                          <a:cs typeface="Times New Roman"/>
                        </a:rPr>
                        <a:t>(tpy)</a:t>
                      </a:r>
                    </a:p>
                  </a:txBody>
                  <a:tcPr marL="68580" marR="68580" marT="0" marB="0" anchor="ctr"/>
                </a:tc>
                <a:tc>
                  <a:txBody>
                    <a:bodyPr/>
                    <a:lstStyle/>
                    <a:p>
                      <a:pPr marL="457200" marR="0" lvl="1" algn="ctr">
                        <a:buNone/>
                      </a:pPr>
                      <a:r>
                        <a:rPr lang="en-US" sz="2800">
                          <a:effectLst/>
                          <a:latin typeface="Calibri"/>
                          <a:ea typeface="Aptos" panose="020B0004020202020204" pitchFamily="34" charset="0"/>
                          <a:cs typeface="Times New Roman"/>
                        </a:rPr>
                        <a:t>Proposed Decrease at USS Irvin</a:t>
                      </a:r>
                    </a:p>
                    <a:p>
                      <a:pPr marL="457200" marR="0" lvl="1" algn="ctr">
                        <a:buNone/>
                      </a:pPr>
                      <a:r>
                        <a:rPr lang="en-US" sz="2800">
                          <a:effectLst/>
                          <a:latin typeface="Calibri"/>
                          <a:ea typeface="Aptos" panose="020B0004020202020204" pitchFamily="34" charset="0"/>
                          <a:cs typeface="Times New Roman"/>
                        </a:rPr>
                        <a:t>(tpy)</a:t>
                      </a:r>
                    </a:p>
                  </a:txBody>
                  <a:tcPr marL="68580" marR="68580" marT="0" marB="0" anchor="ctr"/>
                </a:tc>
                <a:extLst>
                  <a:ext uri="{0D108BD9-81ED-4DB2-BD59-A6C34878D82A}">
                    <a16:rowId xmlns:a16="http://schemas.microsoft.com/office/drawing/2014/main" val="1712665179"/>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PM</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1,525.71</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+43.28</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-91.25</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273921752"/>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PM</a:t>
                      </a:r>
                      <a:r>
                        <a:rPr lang="en-US" sz="2800" baseline="-25000">
                          <a:solidFill>
                            <a:srgbClr val="000000"/>
                          </a:solidFill>
                          <a:effectLst/>
                          <a:latin typeface="Tahoma"/>
                          <a:ea typeface="Aptos" panose="020B0004020202020204" pitchFamily="34" charset="0"/>
                          <a:cs typeface="Times New Roman"/>
                        </a:rPr>
                        <a:t>10</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1,434.76</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+30.54</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-91.25</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3472543538"/>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PM</a:t>
                      </a:r>
                      <a:r>
                        <a:rPr lang="en-US" sz="2800" baseline="-25000">
                          <a:solidFill>
                            <a:srgbClr val="000000"/>
                          </a:solidFill>
                          <a:effectLst/>
                          <a:latin typeface="Tahoma"/>
                          <a:ea typeface="Aptos" panose="020B0004020202020204" pitchFamily="34" charset="0"/>
                          <a:cs typeface="Times New Roman"/>
                        </a:rPr>
                        <a:t>2.5</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1,367.84</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+25.96</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-91.25</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2403028053"/>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NO</a:t>
                      </a:r>
                      <a:r>
                        <a:rPr lang="en-US" sz="2800" baseline="-25000">
                          <a:solidFill>
                            <a:srgbClr val="000000"/>
                          </a:solidFill>
                          <a:effectLst/>
                          <a:latin typeface="Tahoma"/>
                          <a:ea typeface="Aptos" panose="020B0004020202020204" pitchFamily="34" charset="0"/>
                          <a:cs typeface="Times New Roman"/>
                        </a:rPr>
                        <a:t>X</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1,356.54</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+146.58</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-417.50</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1770307860"/>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SO</a:t>
                      </a:r>
                      <a:r>
                        <a:rPr lang="en-US" sz="2800" baseline="-25000">
                          <a:solidFill>
                            <a:srgbClr val="000000"/>
                          </a:solidFill>
                          <a:effectLst/>
                          <a:latin typeface="Tahoma"/>
                          <a:ea typeface="Aptos" panose="020B0004020202020204" pitchFamily="34" charset="0"/>
                          <a:cs typeface="Times New Roman"/>
                        </a:rPr>
                        <a:t>2</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3,858.04</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+247.76</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-475.80</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2125141367"/>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CO</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19,157.94</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+61.96</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-285.05</a:t>
                      </a:r>
                      <a:endParaRPr lang="en-US" sz="280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741649134"/>
                  </a:ext>
                </a:extLst>
              </a:tr>
              <a:tr h="555779">
                <a:tc>
                  <a:txBody>
                    <a:bodyPr/>
                    <a:lstStyle/>
                    <a:p>
                      <a:pPr marL="0" marR="0">
                        <a:buNone/>
                      </a:pPr>
                      <a:r>
                        <a:rPr lang="en-US" sz="2800">
                          <a:solidFill>
                            <a:srgbClr val="000000"/>
                          </a:solidFill>
                          <a:effectLst/>
                          <a:latin typeface="Tahoma"/>
                          <a:ea typeface="Aptos" panose="020B0004020202020204" pitchFamily="34" charset="0"/>
                          <a:cs typeface="Times New Roman"/>
                        </a:rPr>
                        <a:t>VOC</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166.69</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a:solidFill>
                            <a:srgbClr val="000000"/>
                          </a:solidFill>
                          <a:effectLst/>
                          <a:latin typeface="Tahoma"/>
                          <a:ea typeface="Aptos" panose="020B0004020202020204" pitchFamily="34" charset="0"/>
                          <a:cs typeface="Times New Roman"/>
                        </a:rPr>
                        <a:t>+15.11</a:t>
                      </a:r>
                      <a:endParaRPr lang="en-US" sz="2800">
                        <a:effectLst/>
                        <a:latin typeface="Tahoma"/>
                        <a:ea typeface="Aptos" panose="020B0004020202020204" pitchFamily="34" charset="0"/>
                        <a:cs typeface="Times New Roman"/>
                      </a:endParaRPr>
                    </a:p>
                  </a:txBody>
                  <a:tcPr marL="68580" marR="68580" marT="0" marB="0" anchor="b"/>
                </a:tc>
                <a:tc>
                  <a:txBody>
                    <a:bodyPr/>
                    <a:lstStyle/>
                    <a:p>
                      <a:pPr marL="0" marR="0">
                        <a:buNone/>
                      </a:pPr>
                      <a:r>
                        <a:rPr lang="en-US" sz="2800" dirty="0">
                          <a:solidFill>
                            <a:srgbClr val="000000"/>
                          </a:solidFill>
                          <a:effectLst/>
                          <a:latin typeface="Tahoma"/>
                          <a:ea typeface="Aptos" panose="020B0004020202020204" pitchFamily="34" charset="0"/>
                          <a:cs typeface="Times New Roman"/>
                        </a:rPr>
                        <a:t>-6.65</a:t>
                      </a:r>
                      <a:endParaRPr lang="en-US" sz="2800" dirty="0">
                        <a:effectLst/>
                        <a:latin typeface="Tahoma"/>
                        <a:ea typeface="Aptos" panose="020B0004020202020204" pitchFamily="34" charset="0"/>
                        <a:cs typeface="Times New Roman"/>
                      </a:endParaRPr>
                    </a:p>
                  </a:txBody>
                  <a:tcPr marL="68580" marR="68580" marT="0" marB="0" anchor="b"/>
                </a:tc>
                <a:extLst>
                  <a:ext uri="{0D108BD9-81ED-4DB2-BD59-A6C34878D82A}">
                    <a16:rowId xmlns:a16="http://schemas.microsoft.com/office/drawing/2014/main" val="1630158932"/>
                  </a:ext>
                </a:extLst>
              </a:tr>
            </a:tbl>
          </a:graphicData>
        </a:graphic>
      </p:graphicFrame>
      <p:sp>
        <p:nvSpPr>
          <p:cNvPr id="4" name="Slide Number Placeholder 3">
            <a:extLst>
              <a:ext uri="{FF2B5EF4-FFF2-40B4-BE49-F238E27FC236}">
                <a16:creationId xmlns:a16="http://schemas.microsoft.com/office/drawing/2014/main" id="{43812B32-4FFA-C7E8-AB29-0000F13462A9}"/>
              </a:ext>
            </a:extLst>
          </p:cNvPr>
          <p:cNvSpPr>
            <a:spLocks noGrp="1"/>
          </p:cNvSpPr>
          <p:nvPr>
            <p:ph type="sldNum" sz="quarter" idx="4"/>
          </p:nvPr>
        </p:nvSpPr>
        <p:spPr/>
        <p:txBody>
          <a:bodyPr/>
          <a:lstStyle/>
          <a:p>
            <a:fld id="{9E07F735-AE51-471C-B453-CDF854AE8A79}" type="slidenum">
              <a:rPr lang="en-US" smtClean="0"/>
              <a:t>19</a:t>
            </a:fld>
            <a:endParaRPr lang="en-US"/>
          </a:p>
        </p:txBody>
      </p:sp>
    </p:spTree>
    <p:extLst>
      <p:ext uri="{BB962C8B-B14F-4D97-AF65-F5344CB8AC3E}">
        <p14:creationId xmlns:p14="http://schemas.microsoft.com/office/powerpoint/2010/main" val="3799284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261B6-A6BC-69BC-9002-476EF2BF27A2}"/>
              </a:ext>
            </a:extLst>
          </p:cNvPr>
          <p:cNvSpPr>
            <a:spLocks noGrp="1"/>
          </p:cNvSpPr>
          <p:nvPr>
            <p:ph type="title"/>
          </p:nvPr>
        </p:nvSpPr>
        <p:spPr/>
        <p:txBody>
          <a:bodyPr/>
          <a:lstStyle/>
          <a:p>
            <a:r>
              <a:rPr lang="en-US" dirty="0"/>
              <a:t>Permitting Process</a:t>
            </a:r>
          </a:p>
        </p:txBody>
      </p:sp>
      <p:sp>
        <p:nvSpPr>
          <p:cNvPr id="3" name="Content Placeholder 2">
            <a:extLst>
              <a:ext uri="{FF2B5EF4-FFF2-40B4-BE49-F238E27FC236}">
                <a16:creationId xmlns:a16="http://schemas.microsoft.com/office/drawing/2014/main" id="{C2634621-C365-0925-F75F-C09AFFB4CE34}"/>
              </a:ext>
            </a:extLst>
          </p:cNvPr>
          <p:cNvSpPr>
            <a:spLocks noGrp="1"/>
          </p:cNvSpPr>
          <p:nvPr>
            <p:ph idx="1"/>
          </p:nvPr>
        </p:nvSpPr>
        <p:spPr/>
        <p:txBody>
          <a:bodyPr/>
          <a:lstStyle/>
          <a:p>
            <a:r>
              <a:rPr lang="en-US" dirty="0"/>
              <a:t>Application Receipt and Review</a:t>
            </a:r>
          </a:p>
          <a:p>
            <a:pPr lvl="1"/>
            <a:r>
              <a:rPr lang="en-US" dirty="0"/>
              <a:t>Regulatory analysis</a:t>
            </a:r>
          </a:p>
          <a:p>
            <a:pPr lvl="1"/>
            <a:r>
              <a:rPr lang="en-US" dirty="0"/>
              <a:t>Calculation of emissions</a:t>
            </a:r>
          </a:p>
          <a:p>
            <a:pPr lvl="1"/>
            <a:r>
              <a:rPr lang="en-US" dirty="0"/>
              <a:t>Permit &amp; TSD draft and internal review</a:t>
            </a:r>
          </a:p>
          <a:p>
            <a:endParaRPr lang="en-US" dirty="0"/>
          </a:p>
          <a:p>
            <a:r>
              <a:rPr lang="en-US" dirty="0"/>
              <a:t>Public Comment Period</a:t>
            </a:r>
          </a:p>
          <a:p>
            <a:pPr lvl="1"/>
            <a:r>
              <a:rPr lang="en-US" dirty="0"/>
              <a:t>Open now!</a:t>
            </a:r>
          </a:p>
          <a:p>
            <a:endParaRPr lang="en-US" dirty="0"/>
          </a:p>
          <a:p>
            <a:r>
              <a:rPr lang="en-US" dirty="0"/>
              <a:t>Response to Comments</a:t>
            </a:r>
          </a:p>
          <a:p>
            <a:r>
              <a:rPr lang="en-US" dirty="0"/>
              <a:t>Issuance</a:t>
            </a:r>
          </a:p>
          <a:p>
            <a:endParaRPr lang="en-US" dirty="0"/>
          </a:p>
        </p:txBody>
      </p:sp>
    </p:spTree>
    <p:extLst>
      <p:ext uri="{BB962C8B-B14F-4D97-AF65-F5344CB8AC3E}">
        <p14:creationId xmlns:p14="http://schemas.microsoft.com/office/powerpoint/2010/main" val="3045328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6EA2D-F49E-19C3-A3C2-78BF3A295F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7C552-3296-EEA9-8FDC-5FBD9F330F74}"/>
              </a:ext>
            </a:extLst>
          </p:cNvPr>
          <p:cNvSpPr>
            <a:spLocks noGrp="1"/>
          </p:cNvSpPr>
          <p:nvPr>
            <p:ph type="title"/>
          </p:nvPr>
        </p:nvSpPr>
        <p:spPr/>
        <p:txBody>
          <a:bodyPr/>
          <a:lstStyle/>
          <a:p>
            <a:r>
              <a:rPr lang="en-US" dirty="0"/>
              <a:t>What’s in an Air Permit?</a:t>
            </a:r>
          </a:p>
        </p:txBody>
      </p:sp>
      <p:sp>
        <p:nvSpPr>
          <p:cNvPr id="3" name="Content Placeholder 2">
            <a:extLst>
              <a:ext uri="{FF2B5EF4-FFF2-40B4-BE49-F238E27FC236}">
                <a16:creationId xmlns:a16="http://schemas.microsoft.com/office/drawing/2014/main" id="{A863D310-2006-E9D7-94C7-A4999261F966}"/>
              </a:ext>
            </a:extLst>
          </p:cNvPr>
          <p:cNvSpPr>
            <a:spLocks noGrp="1"/>
          </p:cNvSpPr>
          <p:nvPr>
            <p:ph idx="1"/>
          </p:nvPr>
        </p:nvSpPr>
        <p:spPr/>
        <p:txBody>
          <a:bodyPr/>
          <a:lstStyle/>
          <a:p>
            <a:r>
              <a:rPr lang="en-US" dirty="0"/>
              <a:t>Restrictions</a:t>
            </a:r>
          </a:p>
          <a:p>
            <a:pPr lvl="1"/>
            <a:r>
              <a:rPr lang="en-US" dirty="0"/>
              <a:t>Regulations, limits, and standards the facility must meet</a:t>
            </a:r>
          </a:p>
          <a:p>
            <a:pPr lvl="1"/>
            <a:endParaRPr lang="en-US" dirty="0"/>
          </a:p>
          <a:p>
            <a:r>
              <a:rPr lang="en-US" dirty="0"/>
              <a:t>Testing, Monitoring, Recordkeeping, Reporting</a:t>
            </a:r>
          </a:p>
          <a:p>
            <a:pPr lvl="1"/>
            <a:r>
              <a:rPr lang="en-US" dirty="0"/>
              <a:t>How the facility will demonstrate compliance with the restrictions</a:t>
            </a:r>
          </a:p>
          <a:p>
            <a:pPr lvl="1"/>
            <a:endParaRPr lang="en-US" dirty="0"/>
          </a:p>
          <a:p>
            <a:r>
              <a:rPr lang="en-US" dirty="0"/>
              <a:t>Work Practice Standards</a:t>
            </a:r>
          </a:p>
          <a:p>
            <a:pPr lvl="1"/>
            <a:r>
              <a:rPr lang="en-US" dirty="0"/>
              <a:t>Any additional requirements to reduce air emissions</a:t>
            </a:r>
          </a:p>
        </p:txBody>
      </p:sp>
    </p:spTree>
    <p:extLst>
      <p:ext uri="{BB962C8B-B14F-4D97-AF65-F5344CB8AC3E}">
        <p14:creationId xmlns:p14="http://schemas.microsoft.com/office/powerpoint/2010/main" val="483417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6F355-557B-91DB-B817-4084D8B0F4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B1AEE1-B2F9-AB86-49C9-D891ECE2386D}"/>
              </a:ext>
            </a:extLst>
          </p:cNvPr>
          <p:cNvSpPr>
            <a:spLocks noGrp="1"/>
          </p:cNvSpPr>
          <p:nvPr>
            <p:ph type="title"/>
          </p:nvPr>
        </p:nvSpPr>
        <p:spPr/>
        <p:txBody>
          <a:bodyPr/>
          <a:lstStyle/>
          <a:p>
            <a:r>
              <a:rPr lang="en-US" dirty="0"/>
              <a:t>Opportunities for Involvement</a:t>
            </a:r>
          </a:p>
        </p:txBody>
      </p:sp>
      <p:sp>
        <p:nvSpPr>
          <p:cNvPr id="3" name="Content Placeholder 2">
            <a:extLst>
              <a:ext uri="{FF2B5EF4-FFF2-40B4-BE49-F238E27FC236}">
                <a16:creationId xmlns:a16="http://schemas.microsoft.com/office/drawing/2014/main" id="{F6266A9B-EB3D-6519-1149-C6D61CEF4A6C}"/>
              </a:ext>
            </a:extLst>
          </p:cNvPr>
          <p:cNvSpPr>
            <a:spLocks noGrp="1"/>
          </p:cNvSpPr>
          <p:nvPr>
            <p:ph idx="1"/>
          </p:nvPr>
        </p:nvSpPr>
        <p:spPr>
          <a:xfrm>
            <a:off x="838199" y="1447800"/>
            <a:ext cx="10623997" cy="5231889"/>
          </a:xfrm>
        </p:spPr>
        <p:txBody>
          <a:bodyPr lIns="91440" tIns="45720" rIns="91440" bIns="45720" anchor="t">
            <a:normAutofit fontScale="92500" lnSpcReduction="10000"/>
          </a:bodyPr>
          <a:lstStyle/>
          <a:p>
            <a:r>
              <a:rPr lang="en-US" dirty="0"/>
              <a:t>You can ask questions at this meeting</a:t>
            </a:r>
          </a:p>
          <a:p>
            <a:pPr lvl="1"/>
            <a:r>
              <a:rPr lang="en-US" dirty="0"/>
              <a:t>Air Quality will provide a verbal answer to questions</a:t>
            </a:r>
            <a:endParaRPr lang="en-US" dirty="0">
              <a:ea typeface="Calibri"/>
              <a:cs typeface="Calibri"/>
            </a:endParaRPr>
          </a:p>
          <a:p>
            <a:pPr lvl="1"/>
            <a:r>
              <a:rPr lang="en-US" dirty="0"/>
              <a:t>Note: no oral testimony will be taken at this meeting</a:t>
            </a:r>
            <a:endParaRPr lang="en-US" dirty="0">
              <a:ea typeface="Calibri"/>
              <a:cs typeface="Calibri"/>
            </a:endParaRPr>
          </a:p>
          <a:p>
            <a:r>
              <a:rPr lang="en-US" dirty="0"/>
              <a:t>Give oral testimony at the public hearing scheduled for </a:t>
            </a:r>
            <a:r>
              <a:rPr lang="en-US" b="1" dirty="0"/>
              <a:t>Tuesday, November 10 (5:00pm – 7:00pm, Carnegie One Public Library)</a:t>
            </a:r>
            <a:endParaRPr lang="en-US" dirty="0"/>
          </a:p>
          <a:p>
            <a:pPr lvl="1"/>
            <a:r>
              <a:rPr lang="en-US" dirty="0"/>
              <a:t>To speak at the public hearing, you must register using ACHD’s </a:t>
            </a:r>
            <a:r>
              <a:rPr lang="en-US" dirty="0">
                <a:hlinkClick r:id="rId2"/>
              </a:rPr>
              <a:t>Public Hearing Participation form</a:t>
            </a:r>
            <a:r>
              <a:rPr lang="en-US" dirty="0"/>
              <a:t> at least 24 hours before the hearing</a:t>
            </a:r>
            <a:endParaRPr lang="en-US" dirty="0">
              <a:ea typeface="Calibri"/>
              <a:cs typeface="Calibri"/>
            </a:endParaRPr>
          </a:p>
          <a:p>
            <a:r>
              <a:rPr lang="en-US" dirty="0"/>
              <a:t>Submit written comments (mail or email)</a:t>
            </a:r>
            <a:endParaRPr lang="en-US" dirty="0">
              <a:ea typeface="Calibri"/>
              <a:cs typeface="Calibri"/>
            </a:endParaRPr>
          </a:p>
          <a:p>
            <a:pPr lvl="1"/>
            <a:r>
              <a:rPr lang="en-US" dirty="0"/>
              <a:t>The public comment period is open now and closes at </a:t>
            </a:r>
            <a:r>
              <a:rPr lang="en-US" b="1" dirty="0"/>
              <a:t>11:59 pm on November 17</a:t>
            </a:r>
            <a:endParaRPr lang="en-US" b="1" dirty="0">
              <a:ea typeface="Calibri"/>
              <a:cs typeface="Calibri"/>
            </a:endParaRPr>
          </a:p>
          <a:p>
            <a:pPr lvl="1"/>
            <a:r>
              <a:rPr lang="en-US" dirty="0"/>
              <a:t>Mail written comments to:</a:t>
            </a:r>
            <a:endParaRPr lang="en-US" dirty="0">
              <a:ea typeface="Calibri"/>
              <a:cs typeface="Calibri"/>
            </a:endParaRPr>
          </a:p>
          <a:p>
            <a:pPr marL="457200" lvl="1" indent="0" algn="just">
              <a:buNone/>
            </a:pPr>
            <a:r>
              <a:rPr lang="en-US" dirty="0"/>
              <a:t>		ACHD Air Quality Program</a:t>
            </a:r>
            <a:endParaRPr lang="en-US" dirty="0">
              <a:ea typeface="Calibri"/>
              <a:cs typeface="Calibri"/>
            </a:endParaRPr>
          </a:p>
          <a:p>
            <a:pPr marL="457200" lvl="1" indent="0" algn="just">
              <a:buNone/>
            </a:pPr>
            <a:r>
              <a:rPr lang="en-US" dirty="0"/>
              <a:t>		836 Fulton Street</a:t>
            </a:r>
            <a:endParaRPr lang="en-US" dirty="0">
              <a:ea typeface="Calibri"/>
              <a:cs typeface="Calibri"/>
            </a:endParaRPr>
          </a:p>
          <a:p>
            <a:pPr marL="457200" lvl="1" indent="0" algn="just">
              <a:buNone/>
            </a:pPr>
            <a:r>
              <a:rPr lang="en-US" dirty="0"/>
              <a:t>		Pittsburgh, PA 15233</a:t>
            </a:r>
            <a:endParaRPr lang="en-US" dirty="0">
              <a:ea typeface="Calibri"/>
              <a:cs typeface="Calibri"/>
            </a:endParaRPr>
          </a:p>
          <a:p>
            <a:pPr lvl="1"/>
            <a:r>
              <a:rPr lang="en-US" dirty="0"/>
              <a:t>Email </a:t>
            </a:r>
            <a:r>
              <a:rPr lang="en-US" dirty="0">
                <a:hlinkClick r:id="rId3"/>
              </a:rPr>
              <a:t>AQPermits@AlleghenyCounty.us</a:t>
            </a:r>
            <a:r>
              <a:rPr lang="en-US" dirty="0"/>
              <a:t> with your comment</a:t>
            </a:r>
            <a:endParaRPr lang="en-US" dirty="0">
              <a:ea typeface="Calibri"/>
              <a:cs typeface="Calibri"/>
            </a:endParaRPr>
          </a:p>
        </p:txBody>
      </p:sp>
    </p:spTree>
    <p:extLst>
      <p:ext uri="{BB962C8B-B14F-4D97-AF65-F5344CB8AC3E}">
        <p14:creationId xmlns:p14="http://schemas.microsoft.com/office/powerpoint/2010/main" val="3323353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3404A-C468-020B-14FD-95FC1E894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AF8CF-DE3A-9B20-C15B-9A8B803A1F92}"/>
              </a:ext>
            </a:extLst>
          </p:cNvPr>
          <p:cNvSpPr>
            <a:spLocks noGrp="1"/>
          </p:cNvSpPr>
          <p:nvPr>
            <p:ph type="title"/>
          </p:nvPr>
        </p:nvSpPr>
        <p:spPr/>
        <p:txBody>
          <a:bodyPr/>
          <a:lstStyle/>
          <a:p>
            <a:r>
              <a:rPr lang="en-US" dirty="0"/>
              <a:t>Writing an Effective Public Comment</a:t>
            </a:r>
          </a:p>
        </p:txBody>
      </p:sp>
      <p:sp>
        <p:nvSpPr>
          <p:cNvPr id="3" name="Content Placeholder 2">
            <a:extLst>
              <a:ext uri="{FF2B5EF4-FFF2-40B4-BE49-F238E27FC236}">
                <a16:creationId xmlns:a16="http://schemas.microsoft.com/office/drawing/2014/main" id="{B34A5542-DDD4-EC6B-9D65-211714197780}"/>
              </a:ext>
            </a:extLst>
          </p:cNvPr>
          <p:cNvSpPr>
            <a:spLocks noGrp="1"/>
          </p:cNvSpPr>
          <p:nvPr>
            <p:ph idx="1"/>
          </p:nvPr>
        </p:nvSpPr>
        <p:spPr/>
        <p:txBody>
          <a:bodyPr>
            <a:normAutofit/>
          </a:bodyPr>
          <a:lstStyle/>
          <a:p>
            <a:r>
              <a:rPr lang="en-US" dirty="0"/>
              <a:t>The most impactful comments are original, fact-based, short, relevant to the permit at hand, and include a list of sources</a:t>
            </a:r>
          </a:p>
          <a:p>
            <a:r>
              <a:rPr lang="en-US" dirty="0"/>
              <a:t>Please include the name of the facility and the type of permit</a:t>
            </a:r>
          </a:p>
          <a:p>
            <a:r>
              <a:rPr lang="en-US" dirty="0"/>
              <a:t>Clearly identify the section(s) of the permit your comment is addressing</a:t>
            </a:r>
          </a:p>
          <a:p>
            <a:r>
              <a:rPr lang="en-US" dirty="0"/>
              <a:t>Lay out your argument(s) and evidence</a:t>
            </a:r>
          </a:p>
          <a:p>
            <a:pPr lvl="1"/>
            <a:r>
              <a:rPr lang="en-US" dirty="0"/>
              <a:t>Provide specific, relevant arguments</a:t>
            </a:r>
          </a:p>
          <a:p>
            <a:pPr lvl="1"/>
            <a:r>
              <a:rPr lang="en-US" dirty="0"/>
              <a:t>Support your argument with data and analyses</a:t>
            </a:r>
          </a:p>
          <a:p>
            <a:pPr lvl="1"/>
            <a:r>
              <a:rPr lang="en-US" dirty="0"/>
              <a:t>Include references</a:t>
            </a:r>
          </a:p>
          <a:p>
            <a:r>
              <a:rPr lang="en-US" dirty="0"/>
              <a:t>Describe your suggestions and specific changes </a:t>
            </a:r>
          </a:p>
          <a:p>
            <a:r>
              <a:rPr lang="en-US" dirty="0"/>
              <a:t>Contact Air Quality if you have questions</a:t>
            </a:r>
          </a:p>
        </p:txBody>
      </p:sp>
    </p:spTree>
    <p:extLst>
      <p:ext uri="{BB962C8B-B14F-4D97-AF65-F5344CB8AC3E}">
        <p14:creationId xmlns:p14="http://schemas.microsoft.com/office/powerpoint/2010/main" val="1783918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4E8F8-B138-BBF7-EE7C-E461CC74B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DADFF-CB43-63C0-4A86-C752F3C86A77}"/>
              </a:ext>
            </a:extLst>
          </p:cNvPr>
          <p:cNvSpPr>
            <a:spLocks noGrp="1"/>
          </p:cNvSpPr>
          <p:nvPr>
            <p:ph type="title"/>
          </p:nvPr>
        </p:nvSpPr>
        <p:spPr>
          <a:xfrm>
            <a:off x="1555036" y="73853"/>
            <a:ext cx="8562677" cy="870137"/>
          </a:xfrm>
        </p:spPr>
        <p:txBody>
          <a:bodyPr>
            <a:normAutofit/>
          </a:bodyPr>
          <a:lstStyle/>
          <a:p>
            <a:r>
              <a:rPr lang="en-US" dirty="0"/>
              <a:t>Opportunities to Review Application Materials</a:t>
            </a:r>
          </a:p>
        </p:txBody>
      </p:sp>
      <p:sp>
        <p:nvSpPr>
          <p:cNvPr id="3" name="Content Placeholder 2">
            <a:extLst>
              <a:ext uri="{FF2B5EF4-FFF2-40B4-BE49-F238E27FC236}">
                <a16:creationId xmlns:a16="http://schemas.microsoft.com/office/drawing/2014/main" id="{B3465CB3-3AA8-56DF-F1CE-7B6A6B773B8A}"/>
              </a:ext>
            </a:extLst>
          </p:cNvPr>
          <p:cNvSpPr>
            <a:spLocks noGrp="1"/>
          </p:cNvSpPr>
          <p:nvPr>
            <p:ph idx="1"/>
          </p:nvPr>
        </p:nvSpPr>
        <p:spPr>
          <a:xfrm>
            <a:off x="742951" y="1447798"/>
            <a:ext cx="10706098" cy="4817077"/>
          </a:xfrm>
        </p:spPr>
        <p:txBody>
          <a:bodyPr>
            <a:normAutofit/>
          </a:bodyPr>
          <a:lstStyle/>
          <a:p>
            <a:r>
              <a:rPr lang="en-US" dirty="0"/>
              <a:t>This application and draft permit are composed of hundreds of pages of materials</a:t>
            </a:r>
          </a:p>
          <a:p>
            <a:r>
              <a:rPr lang="en-US" b="1" dirty="0"/>
              <a:t>If you encounter any issues accessing the application materials, please email </a:t>
            </a:r>
            <a:r>
              <a:rPr lang="en-US" b="1" dirty="0">
                <a:hlinkClick r:id="rId2"/>
              </a:rPr>
              <a:t>AQPermits@AlleghenyCounty.us</a:t>
            </a:r>
            <a:r>
              <a:rPr lang="en-US" b="1" dirty="0"/>
              <a:t> </a:t>
            </a:r>
          </a:p>
          <a:p>
            <a:r>
              <a:rPr lang="en-US" dirty="0"/>
              <a:t>Virtual copies can be found at the following locations:</a:t>
            </a:r>
          </a:p>
          <a:p>
            <a:pPr lvl="1"/>
            <a:r>
              <a:rPr lang="en-US" sz="2000" dirty="0">
                <a:hlinkClick r:id="rId3"/>
              </a:rPr>
              <a:t>ACHD Regulated Entities Portal (Public)</a:t>
            </a:r>
            <a:endParaRPr lang="en-US" sz="2000" dirty="0"/>
          </a:p>
          <a:p>
            <a:pPr lvl="1"/>
            <a:r>
              <a:rPr lang="en-US" sz="2000" dirty="0">
                <a:hlinkClick r:id="rId4"/>
              </a:rPr>
              <a:t>Public Comment Notices - Allegheny County, PA</a:t>
            </a:r>
            <a:endParaRPr lang="en-US" sz="2000" dirty="0"/>
          </a:p>
        </p:txBody>
      </p:sp>
    </p:spTree>
    <p:extLst>
      <p:ext uri="{BB962C8B-B14F-4D97-AF65-F5344CB8AC3E}">
        <p14:creationId xmlns:p14="http://schemas.microsoft.com/office/powerpoint/2010/main" val="472341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071DD-02A8-3F8A-D63C-5ED8EE1E6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89A06B-BD9F-2DA2-3BED-DDD2A60A1C25}"/>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FE337EB9-894A-2551-C371-70CD8907A985}"/>
              </a:ext>
            </a:extLst>
          </p:cNvPr>
          <p:cNvSpPr>
            <a:spLocks noGrp="1"/>
          </p:cNvSpPr>
          <p:nvPr>
            <p:ph idx="1"/>
          </p:nvPr>
        </p:nvSpPr>
        <p:spPr/>
        <p:txBody>
          <a:bodyPr anchor="ctr"/>
          <a:lstStyle/>
          <a:p>
            <a:pPr marL="0" indent="0" algn="ctr">
              <a:buNone/>
            </a:pPr>
            <a:r>
              <a:rPr lang="en-US" sz="5400" dirty="0"/>
              <a:t>AQPermits@AlleghenyCounty.us</a:t>
            </a:r>
          </a:p>
          <a:p>
            <a:endParaRPr lang="en-US" dirty="0"/>
          </a:p>
        </p:txBody>
      </p:sp>
    </p:spTree>
    <p:extLst>
      <p:ext uri="{BB962C8B-B14F-4D97-AF65-F5344CB8AC3E}">
        <p14:creationId xmlns:p14="http://schemas.microsoft.com/office/powerpoint/2010/main" val="1291714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57654-9794-8F6E-5FD9-D880B8A1C932}"/>
              </a:ext>
            </a:extLst>
          </p:cNvPr>
          <p:cNvSpPr>
            <a:spLocks noGrp="1"/>
          </p:cNvSpPr>
          <p:nvPr>
            <p:ph type="title"/>
          </p:nvPr>
        </p:nvSpPr>
        <p:spPr/>
        <p:txBody>
          <a:bodyPr/>
          <a:lstStyle/>
          <a:p>
            <a:r>
              <a:rPr lang="en-US" dirty="0"/>
              <a:t>Q &amp; A</a:t>
            </a:r>
          </a:p>
        </p:txBody>
      </p:sp>
      <p:sp>
        <p:nvSpPr>
          <p:cNvPr id="3" name="Content Placeholder 2">
            <a:extLst>
              <a:ext uri="{FF2B5EF4-FFF2-40B4-BE49-F238E27FC236}">
                <a16:creationId xmlns:a16="http://schemas.microsoft.com/office/drawing/2014/main" id="{24EE2D0F-9649-AA91-9EAB-E2C756B0EA37}"/>
              </a:ext>
            </a:extLst>
          </p:cNvPr>
          <p:cNvSpPr>
            <a:spLocks noGrp="1"/>
          </p:cNvSpPr>
          <p:nvPr>
            <p:ph idx="1"/>
          </p:nvPr>
        </p:nvSpPr>
        <p:spPr/>
        <p:txBody>
          <a:bodyPr lIns="91440" tIns="45720" rIns="91440" bIns="45720"/>
          <a:lstStyle/>
          <a:p>
            <a:pPr marL="0" indent="0">
              <a:buNone/>
            </a:pPr>
            <a:endParaRPr lang="en-US" dirty="0"/>
          </a:p>
          <a:p>
            <a:pPr marL="457200" lvl="0" indent="-457200">
              <a:spcBef>
                <a:spcPts val="0"/>
              </a:spcBef>
              <a:buFont typeface="+mj-lt"/>
              <a:buAutoNum type="arabicPeriod"/>
            </a:pPr>
            <a:r>
              <a:rPr lang="en-US" dirty="0"/>
              <a:t>Keep your questions focused on the topic at hand and please only ask one question during your time at the podium. If you would like to ask another question, you may get back in line.</a:t>
            </a:r>
          </a:p>
          <a:p>
            <a:pPr marL="457200" lvl="0" indent="-457200">
              <a:buFont typeface="+mj-lt"/>
              <a:buAutoNum type="arabicPeriod"/>
            </a:pPr>
            <a:r>
              <a:rPr lang="en-US" dirty="0"/>
              <a:t>Be constructive and respectful and engage in dialogue rather than debate. Please allow space for all parties and participants.</a:t>
            </a:r>
          </a:p>
          <a:p>
            <a:pPr marL="457200" lvl="0" indent="-457200">
              <a:buFont typeface="+mj-lt"/>
              <a:buAutoNum type="arabicPeriod"/>
            </a:pPr>
            <a:r>
              <a:rPr lang="en-US" dirty="0"/>
              <a:t>Comments made are </a:t>
            </a:r>
            <a:r>
              <a:rPr lang="en-US" b="1" u="sng" dirty="0"/>
              <a:t>not </a:t>
            </a:r>
            <a:r>
              <a:rPr lang="en-US" dirty="0"/>
              <a:t>considered received comments on the permit draft. You will still need to formally submit your comments on the permit.</a:t>
            </a:r>
          </a:p>
          <a:p>
            <a:pPr marL="0" indent="0">
              <a:buNone/>
            </a:pPr>
            <a:endParaRPr lang="en-US" dirty="0"/>
          </a:p>
          <a:p>
            <a:pPr lvl="1"/>
            <a:endParaRPr lang="en-US" dirty="0"/>
          </a:p>
        </p:txBody>
      </p:sp>
    </p:spTree>
    <p:extLst>
      <p:ext uri="{BB962C8B-B14F-4D97-AF65-F5344CB8AC3E}">
        <p14:creationId xmlns:p14="http://schemas.microsoft.com/office/powerpoint/2010/main" val="3021927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D73F-3212-9157-8203-B053AEEB0C76}"/>
              </a:ext>
            </a:extLst>
          </p:cNvPr>
          <p:cNvSpPr>
            <a:spLocks noGrp="1"/>
          </p:cNvSpPr>
          <p:nvPr>
            <p:ph type="title"/>
          </p:nvPr>
        </p:nvSpPr>
        <p:spPr/>
        <p:txBody>
          <a:bodyPr/>
          <a:lstStyle/>
          <a:p>
            <a:r>
              <a:rPr lang="en-US" dirty="0"/>
              <a:t>15 Minute Warning</a:t>
            </a:r>
          </a:p>
        </p:txBody>
      </p:sp>
      <p:sp>
        <p:nvSpPr>
          <p:cNvPr id="3" name="Content Placeholder 2">
            <a:extLst>
              <a:ext uri="{FF2B5EF4-FFF2-40B4-BE49-F238E27FC236}">
                <a16:creationId xmlns:a16="http://schemas.microsoft.com/office/drawing/2014/main" id="{A2704396-3996-939B-50BC-CDB6C7014566}"/>
              </a:ext>
            </a:extLst>
          </p:cNvPr>
          <p:cNvSpPr>
            <a:spLocks noGrp="1"/>
          </p:cNvSpPr>
          <p:nvPr>
            <p:ph idx="1"/>
          </p:nvPr>
        </p:nvSpPr>
        <p:spPr/>
        <p:txBody>
          <a:bodyPr lIns="91440" tIns="45720" rIns="91440" bIns="45720"/>
          <a:lstStyle/>
          <a:p>
            <a:r>
              <a:rPr lang="en-US"/>
              <a:t>If you have other questions please email:</a:t>
            </a:r>
          </a:p>
          <a:p>
            <a:pPr lvl="1"/>
            <a:r>
              <a:rPr lang="en-US" sz="4400">
                <a:hlinkClick r:id="rId2"/>
              </a:rPr>
              <a:t>AQPermits@AlleghenyCounty.US</a:t>
            </a:r>
            <a:endParaRPr lang="en-US" sz="4400"/>
          </a:p>
          <a:p>
            <a:pPr lvl="1"/>
            <a:r>
              <a:rPr lang="en-US" sz="4400"/>
              <a:t>We will respond and answer your questions!</a:t>
            </a:r>
          </a:p>
        </p:txBody>
      </p:sp>
    </p:spTree>
    <p:extLst>
      <p:ext uri="{BB962C8B-B14F-4D97-AF65-F5344CB8AC3E}">
        <p14:creationId xmlns:p14="http://schemas.microsoft.com/office/powerpoint/2010/main" val="29735480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9F42091D787149967CE295D0E3F548" ma:contentTypeVersion="19" ma:contentTypeDescription="Create a new document." ma:contentTypeScope="" ma:versionID="a61a688f267a4d02ce9933027b9e3dc9">
  <xsd:schema xmlns:xsd="http://www.w3.org/2001/XMLSchema" xmlns:xs="http://www.w3.org/2001/XMLSchema" xmlns:p="http://schemas.microsoft.com/office/2006/metadata/properties" xmlns:ns2="66c2036f-26ac-48e9-85b4-a79a35c39616" xmlns:ns3="835ed479-d144-4996-874b-33d704f01ebc" targetNamespace="http://schemas.microsoft.com/office/2006/metadata/properties" ma:root="true" ma:fieldsID="82cbc126d4ee2a007769fdf27f8990f1" ns2:_="" ns3:_="">
    <xsd:import namespace="66c2036f-26ac-48e9-85b4-a79a35c39616"/>
    <xsd:import namespace="835ed479-d144-4996-874b-33d704f01eb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c2036f-26ac-48e9-85b4-a79a35c396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f121c4d-7a7c-4cad-b202-e2ff2641992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35ed479-d144-4996-874b-33d704f01eb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7efc361-7bcb-4033-9bee-54dfd99e0275}" ma:internalName="TaxCatchAll" ma:showField="CatchAllData" ma:web="835ed479-d144-4996-874b-33d704f01eb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35ed479-d144-4996-874b-33d704f01ebc" xsi:nil="true"/>
    <lcf76f155ced4ddcb4097134ff3c332f xmlns="66c2036f-26ac-48e9-85b4-a79a35c3961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99A3E93-AD88-406A-B045-19F659DF7861}">
  <ds:schemaRefs>
    <ds:schemaRef ds:uri="66c2036f-26ac-48e9-85b4-a79a35c39616"/>
    <ds:schemaRef ds:uri="835ed479-d144-4996-874b-33d704f01e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CAB2C14-B5D4-4F5E-8D49-4522530C5A0D}">
  <ds:schemaRefs>
    <ds:schemaRef ds:uri="835ed479-d144-4996-874b-33d704f01ebc"/>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elements/1.1/"/>
    <ds:schemaRef ds:uri="66c2036f-26ac-48e9-85b4-a79a35c39616"/>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05C3B697-C1DA-4D14-805A-7FB66CFBDA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207</TotalTime>
  <Words>1625</Words>
  <Application>Microsoft Office PowerPoint</Application>
  <PresentationFormat>Widescreen</PresentationFormat>
  <Paragraphs>225</Paragraphs>
  <Slides>27</Slides>
  <Notes>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Bookman Old Style</vt:lpstr>
      <vt:lpstr>Calibri</vt:lpstr>
      <vt:lpstr>Tahoma</vt:lpstr>
      <vt:lpstr>Office Theme</vt:lpstr>
      <vt:lpstr>Air Quality Public Meeting USS ET Hot Strip Mill Braddock, PA</vt:lpstr>
      <vt:lpstr>Notice</vt:lpstr>
      <vt:lpstr>Agenda</vt:lpstr>
      <vt:lpstr>Ground Rules</vt:lpstr>
      <vt:lpstr>Ground Rules (cont.)</vt:lpstr>
      <vt:lpstr>Who Regulates Air Pollution?</vt:lpstr>
      <vt:lpstr>Air Quality Program</vt:lpstr>
      <vt:lpstr>Air Quality Program - Permitting</vt:lpstr>
      <vt:lpstr>Air Quality Program - Planning</vt:lpstr>
      <vt:lpstr>Air Quality Program - Monitoring</vt:lpstr>
      <vt:lpstr>Air Quality Program - Enforcement</vt:lpstr>
      <vt:lpstr>Project Overview – Plant Configuration</vt:lpstr>
      <vt:lpstr>Project Overview – Plant Configuration (cont.)</vt:lpstr>
      <vt:lpstr>Project Overview – Hot Strip Mill</vt:lpstr>
      <vt:lpstr>Project Overview – Ladle Metallurgy Furnace</vt:lpstr>
      <vt:lpstr>Project Overview</vt:lpstr>
      <vt:lpstr>Project Overview (cont.)</vt:lpstr>
      <vt:lpstr>What are the Emissions?</vt:lpstr>
      <vt:lpstr>Potential Emission Changes</vt:lpstr>
      <vt:lpstr>Permitting Process</vt:lpstr>
      <vt:lpstr>What’s in an Air Permit?</vt:lpstr>
      <vt:lpstr>Opportunities for Involvement</vt:lpstr>
      <vt:lpstr>Writing an Effective Public Comment</vt:lpstr>
      <vt:lpstr>Opportunities to Review Application Materials</vt:lpstr>
      <vt:lpstr>Contact Information</vt:lpstr>
      <vt:lpstr>Q &amp; A</vt:lpstr>
      <vt:lpstr>15 Minute Warning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Anderson, Ian</dc:creator>
  <cp:lastModifiedBy>Gross, Cristy</cp:lastModifiedBy>
  <cp:revision>1</cp:revision>
  <cp:lastPrinted>2026-08-12T14:18:18Z</cp:lastPrinted>
  <dcterms:created xsi:type="dcterms:W3CDTF">2021-05-25T13:04:00Z</dcterms:created>
  <dcterms:modified xsi:type="dcterms:W3CDTF">2026-10-27T18:44:57Z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0x0101003B9F42091D787149967CE295D0E3F548</vt:lpwstr>
  </property>
  <property fmtid="{D5CDD505-2E9C-101B-9397-08002B2CF9AE}" pid="3" name="MediaServiceImageTags">
    <vt:lpwstr/>
  </property>
</Properties>
</file>